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56" r:id="rId3"/>
    <p:sldId id="257" r:id="rId4"/>
    <p:sldId id="258" r:id="rId5"/>
    <p:sldId id="262" r:id="rId6"/>
    <p:sldId id="261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8"/>
  </p:normalViewPr>
  <p:slideViewPr>
    <p:cSldViewPr snapToGrid="0">
      <p:cViewPr varScale="1">
        <p:scale>
          <a:sx n="102" d="100"/>
          <a:sy n="102" d="100"/>
        </p:scale>
        <p:origin x="19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8B6B-D854-E44F-98D7-BABD63D33EEC}" type="datetimeFigureOut">
              <a:rPr lang="en-US" smtClean="0"/>
              <a:t>10/27/23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080D-11FB-1047-A4D4-D5D3CD320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89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8B6B-D854-E44F-98D7-BABD63D33EEC}" type="datetimeFigureOut">
              <a:rPr lang="en-US" smtClean="0"/>
              <a:t>10/27/23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080D-11FB-1047-A4D4-D5D3CD320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9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8B6B-D854-E44F-98D7-BABD63D33EEC}" type="datetimeFigureOut">
              <a:rPr lang="en-US" smtClean="0"/>
              <a:t>10/27/23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080D-11FB-1047-A4D4-D5D3CD320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612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8B6B-D854-E44F-98D7-BABD63D33EEC}" type="datetimeFigureOut">
              <a:rPr lang="en-US" smtClean="0"/>
              <a:t>10/27/23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080D-11FB-1047-A4D4-D5D3CD320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41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8B6B-D854-E44F-98D7-BABD63D33EEC}" type="datetimeFigureOut">
              <a:rPr lang="en-US" smtClean="0"/>
              <a:t>10/27/23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080D-11FB-1047-A4D4-D5D3CD320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36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8B6B-D854-E44F-98D7-BABD63D33EEC}" type="datetimeFigureOut">
              <a:rPr lang="en-US" smtClean="0"/>
              <a:t>10/27/23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080D-11FB-1047-A4D4-D5D3CD320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74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8B6B-D854-E44F-98D7-BABD63D33EEC}" type="datetimeFigureOut">
              <a:rPr lang="en-US" smtClean="0"/>
              <a:t>10/27/23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080D-11FB-1047-A4D4-D5D3CD320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8B6B-D854-E44F-98D7-BABD63D33EEC}" type="datetimeFigureOut">
              <a:rPr lang="en-US" smtClean="0"/>
              <a:t>10/27/23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080D-11FB-1047-A4D4-D5D3CD320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52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8B6B-D854-E44F-98D7-BABD63D33EEC}" type="datetimeFigureOut">
              <a:rPr lang="en-US" smtClean="0"/>
              <a:t>10/27/23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080D-11FB-1047-A4D4-D5D3CD320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74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8B6B-D854-E44F-98D7-BABD63D33EEC}" type="datetimeFigureOut">
              <a:rPr lang="en-US" smtClean="0"/>
              <a:t>10/27/23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080D-11FB-1047-A4D4-D5D3CD320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774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8B6B-D854-E44F-98D7-BABD63D33EEC}" type="datetimeFigureOut">
              <a:rPr lang="en-US" smtClean="0"/>
              <a:t>10/27/23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080D-11FB-1047-A4D4-D5D3CD320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56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A8B6B-D854-E44F-98D7-BABD63D33EEC}" type="datetimeFigureOut">
              <a:rPr lang="en-US" smtClean="0"/>
              <a:t>10/27/23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B080D-11FB-1047-A4D4-D5D3CD320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662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712076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map of the middle east&#10;&#10;Description automatically generated">
            <a:extLst>
              <a:ext uri="{FF2B5EF4-FFF2-40B4-BE49-F238E27FC236}">
                <a16:creationId xmlns:a16="http://schemas.microsoft.com/office/drawing/2014/main" id="{CCE71DF6-24CC-CFA2-094E-ACD3396173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911" y="0"/>
            <a:ext cx="8823426" cy="686052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7890E9F-FE6B-C54D-F274-DF447E53D8B6}"/>
              </a:ext>
            </a:extLst>
          </p:cNvPr>
          <p:cNvSpPr txBox="1"/>
          <p:nvPr/>
        </p:nvSpPr>
        <p:spPr>
          <a:xfrm>
            <a:off x="9806578" y="3429000"/>
            <a:ext cx="798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P 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687DC6-8CC4-8EEF-2564-487F1E713700}"/>
              </a:ext>
            </a:extLst>
          </p:cNvPr>
          <p:cNvSpPr txBox="1"/>
          <p:nvPr/>
        </p:nvSpPr>
        <p:spPr>
          <a:xfrm>
            <a:off x="9806578" y="3659832"/>
            <a:ext cx="798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30863402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-0.00833 0.00533 C -0.00924 0.00602 -0.01041 0.00648 -0.01132 0.00718 C -0.02031 0.01389 -0.01132 0.00833 -0.01862 0.01273 C -0.01992 0.01458 -0.02122 0.01667 -0.02265 0.01806 C -0.02356 0.01921 -0.02487 0.01875 -0.02578 0.01991 C -0.02734 0.02199 -0.02825 0.02523 -0.02981 0.02732 C -0.03242 0.03079 -0.03763 0.03773 -0.0401 0.04005 C -0.04349 0.04306 -0.0444 0.04352 -0.04726 0.04745 C -0.04909 0.04977 -0.05065 0.05232 -0.05247 0.05463 C -0.05338 0.05602 -0.05455 0.05695 -0.0556 0.05833 C -0.05872 0.0625 -0.06159 0.06736 -0.06484 0.07107 C -0.06575 0.07245 -0.06679 0.07384 -0.06784 0.07477 C -0.07356 0.07986 -0.06849 0.07222 -0.07604 0.08033 C -0.08281 0.0875 -0.07929 0.08542 -0.08333 0.0912 C -0.08463 0.09329 -0.08606 0.09468 -0.08737 0.09676 C -0.08854 0.09838 -0.08919 0.10093 -0.09049 0.10208 C -0.09231 0.10417 -0.09453 0.10463 -0.09661 0.10579 C -0.1 0.10787 -0.10039 0.10787 -0.10377 0.11134 C -0.10664 0.11412 -0.10937 0.11736 -0.11211 0.12037 C -0.11484 0.12384 -0.11601 0.12546 -0.11927 0.12778 L -0.12851 0.13333 L -0.13151 0.13519 L -0.1388 0.14792 C -0.13945 0.14908 -0.13984 0.15093 -0.14075 0.15162 L -0.147 0.15509 L -0.15 0.15695 L -0.15625 0.16065 L -0.15924 0.1625 C -0.16198 0.1662 -0.16471 0.17014 -0.16757 0.17338 C -0.16849 0.17477 -0.16966 0.1757 -0.17057 0.17708 C -0.17174 0.1787 -0.17239 0.18125 -0.17369 0.18264 C -0.17552 0.18449 -0.17773 0.18495 -0.17981 0.18634 C -0.19023 0.19236 -0.17409 0.1831 -0.18698 0.18982 C -0.18906 0.19097 -0.19114 0.19259 -0.19323 0.19352 C -0.1983 0.19583 -0.19596 0.19468 -0.20039 0.19722 C -0.20182 0.19908 -0.20325 0.20046 -0.20455 0.20278 C -0.20807 0.20903 -0.20468 0.20787 -0.20963 0.21181 C -0.21159 0.21343 -0.2138 0.21435 -0.21575 0.21551 L -0.225 0.22083 C -0.23541 0.22708 -0.2194 0.21783 -0.23229 0.22454 C -0.23437 0.2257 -0.23841 0.22824 -0.23841 0.22824 C -0.23906 0.23009 -0.23945 0.23241 -0.24049 0.2338 C -0.24166 0.23519 -0.24323 0.23495 -0.24453 0.23565 C -0.24661 0.23658 -0.24869 0.23796 -0.25078 0.23912 L -0.2569 0.24283 C -0.25794 0.24352 -0.25885 0.24445 -0.26002 0.24468 L -0.27435 0.24838 L -0.28047 0.25208 C -0.28151 0.25255 -0.28268 0.25278 -0.28359 0.25394 C -0.28463 0.25509 -0.28554 0.25695 -0.28672 0.25741 C -0.28906 0.2588 -0.29153 0.25857 -0.29388 0.25926 C -0.29661 0.26019 -0.29948 0.26134 -0.30208 0.26296 L -0.31132 0.26852 C -0.31237 0.26898 -0.31341 0.26991 -0.31445 0.27037 L -0.32161 0.27199 C -0.32265 0.27269 -0.32369 0.27292 -0.32474 0.27384 C -0.32682 0.27616 -0.32851 0.27986 -0.33086 0.28125 C -0.3319 0.28195 -0.33294 0.28264 -0.33398 0.2831 C -0.33672 0.28449 -0.33958 0.28449 -0.34218 0.28681 C -0.34349 0.28796 -0.34492 0.28912 -0.34622 0.29028 C -0.34739 0.29144 -0.34817 0.29306 -0.34935 0.29398 C -0.3513 0.2956 -0.35351 0.29653 -0.35547 0.29769 C -0.35651 0.29838 -0.35755 0.29908 -0.35859 0.29954 C -0.36575 0.30208 -0.36198 0.30093 -0.36992 0.30324 C -0.37474 0.30903 -0.37187 0.30602 -0.37916 0.31042 L -0.39153 0.31783 L -0.39765 0.32153 C -0.40104 0.32338 -0.39961 0.32315 -0.40169 0.32315 " pathEditMode="relative" ptsTypes="AAAAAAAAAAAAAAAAAAAAAAAAAAAAAAAAAAAAAAAAAAAAAAAAAAAAAAAAAAAAAAAAAAAAAA">
                                      <p:cBhvr>
                                        <p:cTn id="16" dur="4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-0.00833 0.00533 C -0.00924 0.00602 -0.01041 0.00648 -0.01132 0.00718 C -0.02031 0.01389 -0.01132 0.00833 -0.01862 0.01273 C -0.01992 0.01458 -0.02122 0.01667 -0.02265 0.01806 C -0.02356 0.01921 -0.02487 0.01875 -0.02578 0.01991 C -0.02734 0.02199 -0.02825 0.02523 -0.02981 0.02732 C -0.03242 0.03079 -0.03763 0.03773 -0.0401 0.04005 C -0.04349 0.04306 -0.0444 0.04352 -0.04726 0.04745 C -0.04909 0.04977 -0.05065 0.05232 -0.05247 0.05463 C -0.05338 0.05602 -0.05455 0.05695 -0.0556 0.05833 C -0.05872 0.0625 -0.06159 0.06736 -0.06484 0.07107 C -0.06575 0.07245 -0.06679 0.07384 -0.06784 0.07477 C -0.07356 0.07986 -0.06849 0.07222 -0.07604 0.08033 C -0.08281 0.0875 -0.07929 0.08542 -0.08333 0.0912 C -0.08463 0.09329 -0.08606 0.09468 -0.08737 0.09676 C -0.08854 0.09838 -0.08919 0.10093 -0.09049 0.10208 C -0.09231 0.10417 -0.09453 0.10463 -0.09661 0.10579 C -0.1 0.10787 -0.10039 0.10787 -0.10377 0.11134 C -0.10664 0.11412 -0.10937 0.11736 -0.11211 0.12037 C -0.11484 0.12384 -0.11601 0.12546 -0.11927 0.12778 L -0.12851 0.13333 L -0.13151 0.13519 L -0.1388 0.14792 C -0.13945 0.14908 -0.13984 0.15093 -0.14075 0.15162 L -0.147 0.15509 L -0.15 0.15695 L -0.15625 0.16065 L -0.15924 0.1625 C -0.16198 0.1662 -0.16471 0.17014 -0.16757 0.17338 C -0.16849 0.17477 -0.16966 0.1757 -0.17057 0.17708 C -0.17174 0.1787 -0.17239 0.18125 -0.17369 0.18264 C -0.17552 0.18449 -0.17773 0.18495 -0.17981 0.18634 C -0.19023 0.19236 -0.17409 0.1831 -0.18698 0.18982 C -0.18906 0.19097 -0.19114 0.19259 -0.19323 0.19352 C -0.1983 0.19583 -0.19596 0.19468 -0.20039 0.19722 C -0.20182 0.19908 -0.20325 0.20046 -0.20455 0.20278 C -0.20807 0.20903 -0.20468 0.20787 -0.20963 0.21181 C -0.21159 0.21343 -0.2138 0.21435 -0.21575 0.21551 L -0.225 0.22083 C -0.23541 0.22708 -0.2194 0.21783 -0.23229 0.22454 C -0.23437 0.2257 -0.23841 0.22824 -0.23841 0.22824 C -0.23906 0.23009 -0.23945 0.23241 -0.24049 0.2338 C -0.24166 0.23519 -0.24323 0.23495 -0.24453 0.23565 C -0.24661 0.23658 -0.24869 0.23796 -0.25078 0.23912 L -0.2569 0.24283 C -0.25794 0.24352 -0.25885 0.24445 -0.26002 0.24468 L -0.27435 0.24838 L -0.28047 0.25208 C -0.28151 0.25255 -0.28268 0.25278 -0.28359 0.25394 C -0.28463 0.25509 -0.28554 0.25695 -0.28672 0.25741 C -0.28906 0.2588 -0.29153 0.25857 -0.29388 0.25926 C -0.29661 0.26019 -0.29948 0.26134 -0.30208 0.26296 L -0.31132 0.26852 C -0.31237 0.26898 -0.31341 0.26991 -0.31445 0.27037 L -0.32161 0.27199 C -0.32265 0.27269 -0.32369 0.27292 -0.32474 0.27384 C -0.32682 0.27616 -0.32851 0.27986 -0.33086 0.28125 C -0.3319 0.28195 -0.33294 0.28264 -0.33398 0.2831 C -0.33672 0.28449 -0.33958 0.28449 -0.34218 0.28681 C -0.34349 0.28796 -0.34492 0.28912 -0.34622 0.29028 C -0.34739 0.29144 -0.34817 0.29306 -0.34935 0.29398 C -0.3513 0.2956 -0.35351 0.29653 -0.35547 0.29769 C -0.35651 0.29838 -0.35755 0.29908 -0.35859 0.29954 C -0.36575 0.30208 -0.36198 0.30093 -0.36992 0.30324 C -0.37474 0.30903 -0.37187 0.30602 -0.37916 0.31042 L -0.39153 0.31783 L -0.39765 0.32153 C -0.40104 0.32338 -0.39961 0.32315 -0.40169 0.32315 " pathEditMode="relative" ptsTypes="AAAAAAAAAAAAAAAAAAAAAAAAAAAAAAAAAAAAAAAAAAAAAAAAAAAAAAAAAAAAAAAAAAAAAA">
                                      <p:cBhvr>
                                        <p:cTn id="18" dur="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map of the middle east&#10;&#10;Description automatically generated">
            <a:extLst>
              <a:ext uri="{FF2B5EF4-FFF2-40B4-BE49-F238E27FC236}">
                <a16:creationId xmlns:a16="http://schemas.microsoft.com/office/drawing/2014/main" id="{CCE71DF6-24CC-CFA2-094E-ACD3396173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911" y="0"/>
            <a:ext cx="8823426" cy="686052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7890E9F-FE6B-C54D-F274-DF447E53D8B6}"/>
              </a:ext>
            </a:extLst>
          </p:cNvPr>
          <p:cNvSpPr txBox="1"/>
          <p:nvPr/>
        </p:nvSpPr>
        <p:spPr>
          <a:xfrm>
            <a:off x="4896375" y="5658633"/>
            <a:ext cx="798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P 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687DC6-8CC4-8EEF-2564-487F1E713700}"/>
              </a:ext>
            </a:extLst>
          </p:cNvPr>
          <p:cNvSpPr txBox="1"/>
          <p:nvPr/>
        </p:nvSpPr>
        <p:spPr>
          <a:xfrm>
            <a:off x="4896375" y="5889465"/>
            <a:ext cx="798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31718669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4.81481E-6 L -0.16848 -0.491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24" y="-2456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1.11111E-6 L -0.16848 -0.491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24" y="-24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map of the middle east&#10;&#10;Description automatically generated">
            <a:extLst>
              <a:ext uri="{FF2B5EF4-FFF2-40B4-BE49-F238E27FC236}">
                <a16:creationId xmlns:a16="http://schemas.microsoft.com/office/drawing/2014/main" id="{CCE71DF6-24CC-CFA2-094E-ACD3396173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911" y="0"/>
            <a:ext cx="8823426" cy="686052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7890E9F-FE6B-C54D-F274-DF447E53D8B6}"/>
              </a:ext>
            </a:extLst>
          </p:cNvPr>
          <p:cNvSpPr txBox="1"/>
          <p:nvPr/>
        </p:nvSpPr>
        <p:spPr>
          <a:xfrm>
            <a:off x="2842108" y="2301658"/>
            <a:ext cx="798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P 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687DC6-8CC4-8EEF-2564-487F1E713700}"/>
              </a:ext>
            </a:extLst>
          </p:cNvPr>
          <p:cNvSpPr txBox="1"/>
          <p:nvPr/>
        </p:nvSpPr>
        <p:spPr>
          <a:xfrm>
            <a:off x="2842108" y="2532490"/>
            <a:ext cx="798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2552709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2.22222E-6 L 0.20442 0.643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21" y="3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2.96296E-6 L 0.03359 -0.2870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0" y="-14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0479670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map of the middle east&#10;&#10;Description automatically generated">
            <a:extLst>
              <a:ext uri="{FF2B5EF4-FFF2-40B4-BE49-F238E27FC236}">
                <a16:creationId xmlns:a16="http://schemas.microsoft.com/office/drawing/2014/main" id="{CCE71DF6-24CC-CFA2-094E-ACD3396173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911" y="0"/>
            <a:ext cx="8823426" cy="686052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7890E9F-FE6B-C54D-F274-DF447E53D8B6}"/>
              </a:ext>
            </a:extLst>
          </p:cNvPr>
          <p:cNvSpPr txBox="1"/>
          <p:nvPr/>
        </p:nvSpPr>
        <p:spPr>
          <a:xfrm>
            <a:off x="9806579" y="3429000"/>
            <a:ext cx="477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687DC6-8CC4-8EEF-2564-487F1E713700}"/>
              </a:ext>
            </a:extLst>
          </p:cNvPr>
          <p:cNvSpPr txBox="1"/>
          <p:nvPr/>
        </p:nvSpPr>
        <p:spPr>
          <a:xfrm>
            <a:off x="10025702" y="3428999"/>
            <a:ext cx="596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6451134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703 0.23913 " pathEditMode="relative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4141 -0.225 " pathEditMode="relative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6728354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38</TotalTime>
  <Words>11</Words>
  <Application>Microsoft Macintosh PowerPoint</Application>
  <PresentationFormat>Widescreen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1</cp:revision>
  <dcterms:created xsi:type="dcterms:W3CDTF">2023-10-27T13:36:56Z</dcterms:created>
  <dcterms:modified xsi:type="dcterms:W3CDTF">2023-10-27T14:15:16Z</dcterms:modified>
</cp:coreProperties>
</file>