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1pPr>
    <a:lvl2pPr marL="0" marR="0" indent="4572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2pPr>
    <a:lvl3pPr marL="0" marR="0" indent="9144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3pPr>
    <a:lvl4pPr marL="0" marR="0" indent="13716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4pPr>
    <a:lvl5pPr marL="0" marR="0" indent="18288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5pPr>
    <a:lvl6pPr marL="0" marR="0" indent="22860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6pPr>
    <a:lvl7pPr marL="0" marR="0" indent="27432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7pPr>
    <a:lvl8pPr marL="0" marR="0" indent="32004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8pPr>
    <a:lvl9pPr marL="0" marR="0" indent="365760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raphik-SemiboldItalic"/>
        <a:ea typeface="Graphik-SemiboldItalic"/>
        <a:cs typeface="Graphik-SemiboldItalic"/>
        <a:sym typeface="Graphik 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07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Slide Subtitle </a:t>
            </a:r>
          </a:p>
        </p:txBody>
      </p:sp>
      <p:sp>
        <p:nvSpPr>
          <p:cNvPr id="10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18" name="Agenda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Agenda Subtitle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Title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Fact information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Attribution </a:t>
            </a:r>
          </a:p>
        </p:txBody>
      </p:sp>
      <p:sp>
        <p:nvSpPr>
          <p:cNvPr id="14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ide view of a person wearing a yellow hooded jacket in front of yellow shutters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View of the back of person with a yellow top looking through an opening in a stone wall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Person with a big smile wearing a blue top in front of a blue wall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erson in blue jeans and jean jacket against a solid red and purple wall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miling person wearing sunglasses and a yellow top against a teal backgrou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ide view of a person wearing a yellow hooded jacket in front of yellow shutters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81031"/>
            <a:ext cx="361189" cy="404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erson with a big smile wearing a blue top in front of a blue wall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6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66" name="Slide Sub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Slide Subtitle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76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7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78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Slide Subtitle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88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8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90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Slide Subtitle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Section Title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spcBef>
                <a:spcPts val="0"/>
              </a:spcBef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hat is faith?…"/>
          <p:cNvSpPr txBox="1">
            <a:spLocks noGrp="1"/>
          </p:cNvSpPr>
          <p:nvPr>
            <p:ph type="ctrTitle"/>
          </p:nvPr>
        </p:nvSpPr>
        <p:spPr>
          <a:xfrm>
            <a:off x="9990587" y="4384675"/>
            <a:ext cx="13177162" cy="46990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What is faith?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¿Qué es la fe?</a:t>
            </a:r>
          </a:p>
        </p:txBody>
      </p:sp>
      <p:sp>
        <p:nvSpPr>
          <p:cNvPr id="185" name="Heb. 11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7000" spc="-209">
                <a:solidFill>
                  <a:srgbClr val="FFFFFF"/>
                </a:solidFill>
              </a:defRPr>
            </a:lvl1pPr>
          </a:lstStyle>
          <a:p>
            <a:r>
              <a:t>Heb. 11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aith is a mindset, but the author of Hebrews shows us that faith is more than just a mental activity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Faith is a mindset, but the author of Hebrews shows us that faith is more than just a mental activity.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Faith is something we can participate in because of the choices I am making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es </a:t>
            </a:r>
            <a:r>
              <a:rPr dirty="0" err="1"/>
              <a:t>una</a:t>
            </a:r>
            <a:r>
              <a:rPr dirty="0"/>
              <a:t> forma de </a:t>
            </a:r>
            <a:r>
              <a:rPr dirty="0" err="1"/>
              <a:t>pensar</a:t>
            </a:r>
            <a:r>
              <a:rPr dirty="0"/>
              <a:t>, </a:t>
            </a:r>
            <a:r>
              <a:rPr dirty="0" err="1"/>
              <a:t>pero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autor</a:t>
            </a:r>
            <a:r>
              <a:rPr dirty="0"/>
              <a:t> de </a:t>
            </a:r>
            <a:r>
              <a:rPr dirty="0" err="1"/>
              <a:t>Hebreos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muestra</a:t>
            </a:r>
            <a:r>
              <a:rPr dirty="0"/>
              <a:t> que la </a:t>
            </a:r>
            <a:r>
              <a:rPr dirty="0" err="1"/>
              <a:t>fe</a:t>
            </a:r>
            <a:r>
              <a:rPr dirty="0"/>
              <a:t> es </a:t>
            </a:r>
            <a:r>
              <a:rPr dirty="0" err="1"/>
              <a:t>más</a:t>
            </a:r>
            <a:r>
              <a:rPr dirty="0"/>
              <a:t> que </a:t>
            </a:r>
            <a:r>
              <a:rPr dirty="0" err="1"/>
              <a:t>una</a:t>
            </a:r>
            <a:r>
              <a:rPr dirty="0"/>
              <a:t> simple </a:t>
            </a:r>
            <a:r>
              <a:rPr dirty="0" err="1"/>
              <a:t>actividad</a:t>
            </a:r>
            <a:r>
              <a:rPr dirty="0"/>
              <a:t> mental.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es algo </a:t>
            </a:r>
            <a:r>
              <a:rPr dirty="0" err="1"/>
              <a:t>en</a:t>
            </a:r>
            <a:r>
              <a:rPr dirty="0"/>
              <a:t> lo que 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participar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las </a:t>
            </a:r>
            <a:r>
              <a:rPr dirty="0" err="1"/>
              <a:t>decisiones</a:t>
            </a:r>
            <a:r>
              <a:rPr dirty="0"/>
              <a:t> que </a:t>
            </a:r>
            <a:r>
              <a:rPr dirty="0" err="1"/>
              <a:t>estoy</a:t>
            </a:r>
            <a:r>
              <a:rPr dirty="0"/>
              <a:t> </a:t>
            </a:r>
            <a:r>
              <a:rPr dirty="0" err="1"/>
              <a:t>tomando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next to another person&#10;&#10;Description automatically generated">
            <a:extLst>
              <a:ext uri="{FF2B5EF4-FFF2-40B4-BE49-F238E27FC236}">
                <a16:creationId xmlns:a16="http://schemas.microsoft.com/office/drawing/2014/main" id="{464E2374-5A5E-28CB-52CA-B8E69B7FC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30" y="0"/>
            <a:ext cx="7821340" cy="136664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Hebrews 11:11 ESV- By faith Sarah herself received power to conceive, even when she was past the age, since she considered him faithful who had promised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Hebrews 11:11 ESV- By faith Sarah herself received power to conceive, even when she was past the age, since she considered him faithful who had promised.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11:11 LBLA- </a:t>
            </a:r>
            <a:r>
              <a:rPr dirty="0" err="1"/>
              <a:t>También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la </a:t>
            </a:r>
            <a:r>
              <a:rPr dirty="0" err="1"/>
              <a:t>fe</a:t>
            </a:r>
            <a:r>
              <a:rPr dirty="0"/>
              <a:t> Sara </a:t>
            </a:r>
            <a:r>
              <a:rPr dirty="0" err="1"/>
              <a:t>misma</a:t>
            </a:r>
            <a:r>
              <a:rPr dirty="0"/>
              <a:t> </a:t>
            </a:r>
            <a:r>
              <a:rPr dirty="0" err="1"/>
              <a:t>recibió</a:t>
            </a:r>
            <a:r>
              <a:rPr dirty="0"/>
              <a:t> </a:t>
            </a:r>
            <a:r>
              <a:rPr dirty="0" err="1"/>
              <a:t>fuerza</a:t>
            </a:r>
            <a:r>
              <a:rPr dirty="0"/>
              <a:t> para </a:t>
            </a:r>
            <a:r>
              <a:rPr dirty="0" err="1"/>
              <a:t>concebir</a:t>
            </a:r>
            <a:r>
              <a:rPr dirty="0"/>
              <a:t>, </a:t>
            </a:r>
            <a:r>
              <a:rPr dirty="0" err="1"/>
              <a:t>aun</a:t>
            </a:r>
            <a:r>
              <a:rPr dirty="0"/>
              <a:t> </a:t>
            </a:r>
            <a:r>
              <a:rPr dirty="0" err="1"/>
              <a:t>pasada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la </a:t>
            </a:r>
            <a:r>
              <a:rPr dirty="0" err="1"/>
              <a:t>edad</a:t>
            </a:r>
            <a:r>
              <a:rPr dirty="0"/>
              <a:t> </a:t>
            </a:r>
            <a:r>
              <a:rPr dirty="0" err="1"/>
              <a:t>propicia</a:t>
            </a:r>
            <a:r>
              <a:rPr dirty="0"/>
              <a:t>, </a:t>
            </a:r>
            <a:r>
              <a:rPr dirty="0" err="1"/>
              <a:t>pues</a:t>
            </a:r>
            <a:r>
              <a:rPr dirty="0"/>
              <a:t> </a:t>
            </a:r>
            <a:r>
              <a:rPr dirty="0" err="1"/>
              <a:t>consideró</a:t>
            </a:r>
            <a:r>
              <a:rPr dirty="0"/>
              <a:t> </a:t>
            </a:r>
            <a:r>
              <a:rPr dirty="0" err="1"/>
              <a:t>fiel</a:t>
            </a:r>
            <a:r>
              <a:rPr dirty="0"/>
              <a:t> al que lo </a:t>
            </a:r>
            <a:r>
              <a:rPr dirty="0" err="1"/>
              <a:t>había</a:t>
            </a:r>
            <a:r>
              <a:rPr dirty="0"/>
              <a:t> </a:t>
            </a:r>
            <a:r>
              <a:rPr dirty="0" err="1"/>
              <a:t>prometido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Hebrews 11:17-19 ESV- By faith Abraham, when he was tested, offered up Isaac, and he who had received the promises was in the act of offering up his only son, [18] of whom it was said, &quot;Through Isaac shall your offspring be named.&quot;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 defTabSz="572516">
              <a:spcBef>
                <a:spcPts val="3200"/>
              </a:spcBef>
              <a:defRPr sz="7252">
                <a:solidFill>
                  <a:srgbClr val="FFFFFF"/>
                </a:solidFill>
              </a:defRPr>
            </a:pPr>
            <a:r>
              <a:rPr dirty="0"/>
              <a:t>Hebrews 11:17-19 ESV- By faith Abraham, when he was tested, offered up Isaac, and he who had received the promises was in the act of offering up his only son, [18] of whom it was said, "Through Isaac shall your offspring be named." </a:t>
            </a:r>
          </a:p>
          <a:p>
            <a:pPr defTabSz="572516">
              <a:spcBef>
                <a:spcPts val="3200"/>
              </a:spcBef>
              <a:defRPr sz="7252">
                <a:solidFill>
                  <a:srgbClr val="FFFFFF"/>
                </a:solidFill>
              </a:defRPr>
            </a:pPr>
            <a:endParaRPr lang="en-US" dirty="0"/>
          </a:p>
          <a:p>
            <a:pPr defTabSz="572516">
              <a:spcBef>
                <a:spcPts val="3200"/>
              </a:spcBef>
              <a:defRPr sz="7252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11:17-19 LBLA- Por la </a:t>
            </a:r>
            <a:r>
              <a:rPr dirty="0" err="1"/>
              <a:t>fe</a:t>
            </a:r>
            <a:r>
              <a:rPr dirty="0"/>
              <a:t> Abraham, </a:t>
            </a:r>
            <a:r>
              <a:rPr dirty="0" err="1"/>
              <a:t>cuando</a:t>
            </a:r>
            <a:r>
              <a:rPr dirty="0"/>
              <a:t> </a:t>
            </a:r>
            <a:r>
              <a:rPr dirty="0" err="1"/>
              <a:t>fue</a:t>
            </a:r>
            <a:r>
              <a:rPr dirty="0"/>
              <a:t> </a:t>
            </a:r>
            <a:r>
              <a:rPr dirty="0" err="1"/>
              <a:t>probado</a:t>
            </a:r>
            <a:r>
              <a:rPr dirty="0"/>
              <a:t>, </a:t>
            </a:r>
            <a:r>
              <a:rPr dirty="0" err="1"/>
              <a:t>ofreció</a:t>
            </a:r>
            <a:r>
              <a:rPr dirty="0"/>
              <a:t> a Isaac; y </a:t>
            </a:r>
            <a:r>
              <a:rPr dirty="0" err="1"/>
              <a:t>el</a:t>
            </a:r>
            <a:r>
              <a:rPr dirty="0"/>
              <a:t> que </a:t>
            </a:r>
            <a:r>
              <a:rPr dirty="0" err="1"/>
              <a:t>había</a:t>
            </a:r>
            <a:r>
              <a:rPr dirty="0"/>
              <a:t> </a:t>
            </a:r>
            <a:r>
              <a:rPr dirty="0" err="1"/>
              <a:t>recibido</a:t>
            </a:r>
            <a:r>
              <a:rPr dirty="0"/>
              <a:t> las </a:t>
            </a:r>
            <a:r>
              <a:rPr dirty="0" err="1"/>
              <a:t>promesas</a:t>
            </a:r>
            <a:r>
              <a:rPr dirty="0"/>
              <a:t> </a:t>
            </a:r>
            <a:r>
              <a:rPr dirty="0" err="1"/>
              <a:t>ofrecía</a:t>
            </a:r>
            <a:r>
              <a:rPr dirty="0"/>
              <a:t> a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único</a:t>
            </a:r>
            <a:r>
              <a:rPr dirty="0"/>
              <a:t> </a:t>
            </a:r>
            <a:r>
              <a:rPr dirty="0" err="1"/>
              <a:t>hijo</a:t>
            </a:r>
            <a:r>
              <a:rPr dirty="0"/>
              <a:t>; [18] </a:t>
            </a:r>
            <a:r>
              <a:rPr dirty="0" err="1"/>
              <a:t>fue</a:t>
            </a:r>
            <a:r>
              <a:rPr dirty="0"/>
              <a:t> a </a:t>
            </a:r>
            <a:r>
              <a:rPr dirty="0" err="1"/>
              <a:t>él</a:t>
            </a:r>
            <a:r>
              <a:rPr dirty="0"/>
              <a:t> a </a:t>
            </a:r>
            <a:r>
              <a:rPr dirty="0" err="1"/>
              <a:t>quien</a:t>
            </a:r>
            <a:r>
              <a:rPr dirty="0"/>
              <a:t> se le </a:t>
            </a:r>
            <a:r>
              <a:rPr dirty="0" err="1"/>
              <a:t>dijo</a:t>
            </a:r>
            <a:r>
              <a:rPr dirty="0"/>
              <a:t>: EN ISAAC TE SERA LLAMADA DESCENDENCIA.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Hebrews 11:17-19 ESV-  [19] He considered that God was able even to raise him from the dead, from which, figuratively speaking, he did receive him back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Hebrews 11:17-19 ESV-  [19] He considered that God was able even to raise him from the dead, from which, figuratively speaking, he did receive him back.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11:17-19 LBLA- [19] El </a:t>
            </a:r>
            <a:r>
              <a:rPr dirty="0" err="1"/>
              <a:t>consideró</a:t>
            </a:r>
            <a:r>
              <a:rPr dirty="0"/>
              <a:t> que Dios era </a:t>
            </a:r>
            <a:r>
              <a:rPr dirty="0" err="1"/>
              <a:t>poderoso</a:t>
            </a:r>
            <a:r>
              <a:rPr dirty="0"/>
              <a:t> para </a:t>
            </a:r>
            <a:r>
              <a:rPr dirty="0" err="1"/>
              <a:t>levantar</a:t>
            </a:r>
            <a:r>
              <a:rPr dirty="0"/>
              <a:t> </a:t>
            </a:r>
            <a:r>
              <a:rPr dirty="0" err="1"/>
              <a:t>aun</a:t>
            </a:r>
            <a:r>
              <a:rPr dirty="0"/>
              <a:t> de entre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muertos</a:t>
            </a:r>
            <a:r>
              <a:rPr dirty="0"/>
              <a:t>, de </a:t>
            </a:r>
            <a:r>
              <a:rPr dirty="0" err="1"/>
              <a:t>donde</a:t>
            </a:r>
            <a:r>
              <a:rPr dirty="0"/>
              <a:t> </a:t>
            </a:r>
            <a:r>
              <a:rPr dirty="0" err="1"/>
              <a:t>también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sentido</a:t>
            </a:r>
            <a:r>
              <a:rPr dirty="0"/>
              <a:t> </a:t>
            </a:r>
            <a:r>
              <a:rPr dirty="0" err="1"/>
              <a:t>figurado</a:t>
            </a:r>
            <a:r>
              <a:rPr dirty="0"/>
              <a:t>, lo </a:t>
            </a:r>
            <a:r>
              <a:rPr dirty="0" err="1"/>
              <a:t>volvió</a:t>
            </a:r>
            <a:r>
              <a:rPr dirty="0"/>
              <a:t> a </a:t>
            </a:r>
            <a:r>
              <a:rPr dirty="0" err="1"/>
              <a:t>recibir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Hebrews 11:8-9 ESV- By faith Abraham obeyed when he was called to go out to a place that he was to receive as an inheritance. And he went out, not knowing where he was going. [9] By faith he went to live in the land of promise, as in a foreign land, livi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 defTabSz="496570">
              <a:spcBef>
                <a:spcPts val="2800"/>
              </a:spcBef>
              <a:defRPr sz="629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Hebrews 11:8-9 ESV- By </a:t>
            </a:r>
            <a:r>
              <a:rPr u="sng" dirty="0">
                <a:latin typeface="Graphik-SemiboldItalic"/>
                <a:ea typeface="Graphik-SemiboldItalic"/>
                <a:cs typeface="Graphik-SemiboldItalic"/>
                <a:sym typeface="Graphik Semibold"/>
              </a:rPr>
              <a:t>faith</a:t>
            </a:r>
            <a:r>
              <a:rPr dirty="0"/>
              <a:t> Abraham </a:t>
            </a:r>
            <a:r>
              <a:rPr u="sng" dirty="0">
                <a:latin typeface="Graphik-SemiboldItalic"/>
                <a:ea typeface="Graphik-SemiboldItalic"/>
                <a:cs typeface="Graphik-SemiboldItalic"/>
                <a:sym typeface="Graphik Semibold"/>
              </a:rPr>
              <a:t>obeyed</a:t>
            </a:r>
            <a:r>
              <a:rPr dirty="0"/>
              <a:t> when he was called to go out to a place that he was to receive as an inheritance. And he went out, not knowing where he was going. [9] By </a:t>
            </a:r>
            <a:r>
              <a:rPr u="sng" dirty="0">
                <a:latin typeface="Graphik-SemiboldItalic"/>
                <a:ea typeface="Graphik-SemiboldItalic"/>
                <a:cs typeface="Graphik-SemiboldItalic"/>
                <a:sym typeface="Graphik Semibold"/>
              </a:rPr>
              <a:t>faith</a:t>
            </a:r>
            <a:r>
              <a:rPr dirty="0"/>
              <a:t> he </a:t>
            </a:r>
            <a:r>
              <a:rPr u="sng" dirty="0">
                <a:latin typeface="Graphik-SemiboldItalic"/>
                <a:ea typeface="Graphik-SemiboldItalic"/>
                <a:cs typeface="Graphik-SemiboldItalic"/>
                <a:sym typeface="Graphik Semibold"/>
              </a:rPr>
              <a:t>went</a:t>
            </a:r>
            <a:r>
              <a:rPr dirty="0"/>
              <a:t> to live in the land of promise, as in a foreign land, living in tents with Isaac and Jacob, heirs with him of the same promise</a:t>
            </a:r>
          </a:p>
          <a:p>
            <a:pPr defTabSz="496570">
              <a:spcBef>
                <a:spcPts val="2800"/>
              </a:spcBef>
              <a:defRPr sz="629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endParaRPr dirty="0"/>
          </a:p>
          <a:p>
            <a:pPr defTabSz="496570">
              <a:spcBef>
                <a:spcPts val="2800"/>
              </a:spcBef>
              <a:defRPr sz="629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 err="1"/>
              <a:t>Hebreos</a:t>
            </a:r>
            <a:r>
              <a:rPr dirty="0"/>
              <a:t> 11:8-10 LBLA- Por la </a:t>
            </a:r>
            <a:r>
              <a:rPr u="sng" dirty="0" err="1">
                <a:latin typeface="Graphik-SemiboldItalic"/>
                <a:ea typeface="Graphik-SemiboldItalic"/>
                <a:cs typeface="Graphik-SemiboldItalic"/>
                <a:sym typeface="Graphik Semibold"/>
              </a:rPr>
              <a:t>fe</a:t>
            </a:r>
            <a:r>
              <a:rPr dirty="0"/>
              <a:t> Abraham, al ser </a:t>
            </a:r>
            <a:r>
              <a:rPr dirty="0" err="1"/>
              <a:t>llamado</a:t>
            </a:r>
            <a:r>
              <a:rPr dirty="0"/>
              <a:t>, </a:t>
            </a:r>
            <a:r>
              <a:rPr u="sng" dirty="0" err="1">
                <a:latin typeface="Graphik-SemiboldItalic"/>
                <a:ea typeface="Graphik-SemiboldItalic"/>
                <a:cs typeface="Graphik-SemiboldItalic"/>
                <a:sym typeface="Graphik Semibold"/>
              </a:rPr>
              <a:t>obedeció</a:t>
            </a:r>
            <a:r>
              <a:rPr dirty="0"/>
              <a:t>, </a:t>
            </a:r>
            <a:r>
              <a:rPr dirty="0" err="1"/>
              <a:t>saliendo</a:t>
            </a:r>
            <a:r>
              <a:rPr dirty="0"/>
              <a:t> para un </a:t>
            </a:r>
            <a:r>
              <a:rPr dirty="0" err="1"/>
              <a:t>lugar</a:t>
            </a:r>
            <a:r>
              <a:rPr dirty="0"/>
              <a:t> que </a:t>
            </a:r>
            <a:r>
              <a:rPr dirty="0" err="1"/>
              <a:t>había</a:t>
            </a:r>
            <a:r>
              <a:rPr dirty="0"/>
              <a:t> de </a:t>
            </a:r>
            <a:r>
              <a:rPr dirty="0" err="1"/>
              <a:t>recibir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herencia</a:t>
            </a:r>
            <a:r>
              <a:rPr dirty="0"/>
              <a:t>; y </a:t>
            </a:r>
            <a:r>
              <a:rPr dirty="0" err="1"/>
              <a:t>salió</a:t>
            </a:r>
            <a:r>
              <a:rPr dirty="0"/>
              <a:t> sin saber </a:t>
            </a:r>
            <a:r>
              <a:rPr dirty="0" err="1"/>
              <a:t>adónde</a:t>
            </a:r>
            <a:r>
              <a:rPr dirty="0"/>
              <a:t> </a:t>
            </a:r>
            <a:r>
              <a:rPr dirty="0" err="1"/>
              <a:t>iba</a:t>
            </a:r>
            <a:r>
              <a:rPr dirty="0"/>
              <a:t>. [9] Por la </a:t>
            </a:r>
            <a:r>
              <a:rPr u="sng" dirty="0" err="1">
                <a:latin typeface="Graphik-SemiboldItalic"/>
                <a:ea typeface="Graphik-SemiboldItalic"/>
                <a:cs typeface="Graphik-SemiboldItalic"/>
                <a:sym typeface="Graphik Semibold"/>
              </a:rPr>
              <a:t>fe</a:t>
            </a:r>
            <a:r>
              <a:rPr dirty="0"/>
              <a:t> </a:t>
            </a:r>
            <a:r>
              <a:rPr u="sng" dirty="0" err="1">
                <a:latin typeface="Graphik-SemiboldItalic"/>
                <a:ea typeface="Graphik-SemiboldItalic"/>
                <a:cs typeface="Graphik-SemiboldItalic"/>
                <a:sym typeface="Graphik Semibold"/>
              </a:rPr>
              <a:t>habitó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extranjero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tierra de la </a:t>
            </a:r>
            <a:r>
              <a:rPr dirty="0" err="1"/>
              <a:t>promesa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tierra </a:t>
            </a:r>
            <a:r>
              <a:rPr dirty="0" err="1"/>
              <a:t>extraña</a:t>
            </a:r>
            <a:r>
              <a:rPr dirty="0"/>
              <a:t>, </a:t>
            </a:r>
            <a:r>
              <a:rPr dirty="0" err="1"/>
              <a:t>viviendo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tiendas </a:t>
            </a:r>
            <a:r>
              <a:rPr dirty="0" err="1"/>
              <a:t>como</a:t>
            </a:r>
            <a:r>
              <a:rPr dirty="0"/>
              <a:t> Isaac y Jacob, </a:t>
            </a:r>
            <a:r>
              <a:rPr dirty="0" err="1"/>
              <a:t>coherederos</a:t>
            </a:r>
            <a:r>
              <a:rPr dirty="0"/>
              <a:t> de la </a:t>
            </a:r>
            <a:r>
              <a:rPr dirty="0" err="1"/>
              <a:t>misma</a:t>
            </a:r>
            <a:r>
              <a:rPr dirty="0"/>
              <a:t> </a:t>
            </a:r>
            <a:r>
              <a:rPr dirty="0" err="1"/>
              <a:t>promesa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braham’s faith responds with obedience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Abraham’s faith responds with obedience</a:t>
            </a:r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Faith involves action and reason</a:t>
            </a:r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Faith is a transfer of trust</a:t>
            </a:r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endParaRPr lang="en-US" dirty="0"/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endParaRPr lang="en-US" dirty="0"/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endParaRPr lang="en-US" dirty="0"/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de Abraham </a:t>
            </a:r>
            <a:r>
              <a:rPr dirty="0" err="1"/>
              <a:t>responde</a:t>
            </a:r>
            <a:r>
              <a:rPr dirty="0"/>
              <a:t> con </a:t>
            </a:r>
            <a:r>
              <a:rPr dirty="0" err="1"/>
              <a:t>obediencia</a:t>
            </a:r>
            <a:endParaRPr dirty="0"/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</a:t>
            </a:r>
            <a:r>
              <a:rPr dirty="0" err="1"/>
              <a:t>implica</a:t>
            </a:r>
            <a:r>
              <a:rPr dirty="0"/>
              <a:t> </a:t>
            </a:r>
            <a:r>
              <a:rPr dirty="0" err="1"/>
              <a:t>acción</a:t>
            </a:r>
            <a:r>
              <a:rPr dirty="0"/>
              <a:t> y </a:t>
            </a:r>
            <a:r>
              <a:rPr dirty="0" err="1"/>
              <a:t>razón</a:t>
            </a:r>
            <a:r>
              <a:rPr dirty="0"/>
              <a:t>.</a:t>
            </a:r>
          </a:p>
          <a:p>
            <a:pPr marL="1198244" indent="-1198244">
              <a:buClr>
                <a:srgbClr val="FFFFFF"/>
              </a:buClr>
              <a:buSzPct val="170000"/>
              <a:buChar char="•"/>
              <a:defRPr sz="7400">
                <a:solidFill>
                  <a:srgbClr val="FFFFFF"/>
                </a:solidFill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es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transferencia</a:t>
            </a:r>
            <a:r>
              <a:rPr dirty="0"/>
              <a:t> de </a:t>
            </a:r>
            <a:r>
              <a:rPr dirty="0" err="1"/>
              <a:t>confianza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Jesus is a better high priest, because He is divine (1), compassionate (2), a true deliverer (3), qualified (4), perfect (5), eternal (6), indestructible (7)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Jesus is a better high priest, because He is divine (1), compassionate (2), a true deliverer (3), qualified (4), perfect (5), eternal (6), indestructible (7)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dirty="0"/>
          </a:p>
          <a:p>
            <a:pPr>
              <a:defRPr sz="7400">
                <a:solidFill>
                  <a:srgbClr val="FFFFFF"/>
                </a:solidFill>
              </a:defRPr>
            </a:pPr>
            <a:endParaRPr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Jesús es un </a:t>
            </a:r>
            <a:r>
              <a:rPr dirty="0" err="1"/>
              <a:t>mejor</a:t>
            </a:r>
            <a:r>
              <a:rPr dirty="0"/>
              <a:t> sumo </a:t>
            </a:r>
            <a:r>
              <a:rPr dirty="0" err="1"/>
              <a:t>sacerdote</a:t>
            </a:r>
            <a:r>
              <a:rPr dirty="0"/>
              <a:t>, </a:t>
            </a:r>
            <a:r>
              <a:rPr dirty="0" err="1"/>
              <a:t>porque</a:t>
            </a:r>
            <a:r>
              <a:rPr dirty="0"/>
              <a:t> es </a:t>
            </a:r>
            <a:r>
              <a:rPr dirty="0" err="1"/>
              <a:t>divino</a:t>
            </a:r>
            <a:r>
              <a:rPr dirty="0"/>
              <a:t> (1), </a:t>
            </a:r>
            <a:r>
              <a:rPr dirty="0" err="1"/>
              <a:t>compasivo</a:t>
            </a:r>
            <a:r>
              <a:rPr dirty="0"/>
              <a:t> (2), un </a:t>
            </a:r>
            <a:r>
              <a:rPr dirty="0" err="1"/>
              <a:t>verdadero</a:t>
            </a:r>
            <a:r>
              <a:rPr dirty="0"/>
              <a:t> </a:t>
            </a:r>
            <a:r>
              <a:rPr dirty="0" err="1"/>
              <a:t>libertador</a:t>
            </a:r>
            <a:r>
              <a:rPr dirty="0"/>
              <a:t> (3), </a:t>
            </a:r>
            <a:r>
              <a:rPr dirty="0" err="1"/>
              <a:t>calificado</a:t>
            </a:r>
            <a:r>
              <a:rPr dirty="0"/>
              <a:t> (4). ), perfecto (5), </a:t>
            </a:r>
            <a:r>
              <a:rPr dirty="0" err="1"/>
              <a:t>eterno</a:t>
            </a:r>
            <a:r>
              <a:rPr dirty="0"/>
              <a:t> (6), indestructible (7)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ebrews 10:19-25 ESV- …[22] let us draw near with a true heart in full assurance of faith, with our hearts sprinkled clean from an evil conscience and our bodies washed with pure water. [23] Let us hold fast the confession of our hope without wavering, f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 defTabSz="508254">
              <a:spcBef>
                <a:spcPts val="2800"/>
              </a:spcBef>
              <a:defRPr sz="6437">
                <a:solidFill>
                  <a:srgbClr val="FFFFFF"/>
                </a:solidFill>
              </a:defRPr>
            </a:pPr>
            <a:r>
              <a:rPr dirty="0"/>
              <a:t>Hebrews 10:19-25 ESV- …[22] let us draw near with a true heart in full assurance of faith, with our hearts sprinkled clean from an evil conscience and our bodies washed with pure water. [23] Let us hold fast the confession of our hope without wavering, for he who promised is faithful</a:t>
            </a:r>
          </a:p>
          <a:p>
            <a:pPr defTabSz="508254">
              <a:spcBef>
                <a:spcPts val="2800"/>
              </a:spcBef>
              <a:defRPr sz="6437">
                <a:solidFill>
                  <a:srgbClr val="FFFFFF"/>
                </a:solidFill>
              </a:defRPr>
            </a:pPr>
            <a:endParaRPr lang="en-US" dirty="0"/>
          </a:p>
          <a:p>
            <a:pPr defTabSz="508254">
              <a:spcBef>
                <a:spcPts val="2800"/>
              </a:spcBef>
              <a:defRPr sz="6437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10:19-25 LBLA- [22] </a:t>
            </a:r>
            <a:r>
              <a:rPr dirty="0" err="1"/>
              <a:t>acerquémonos</a:t>
            </a:r>
            <a:r>
              <a:rPr dirty="0"/>
              <a:t> con </a:t>
            </a:r>
            <a:r>
              <a:rPr dirty="0" err="1"/>
              <a:t>corazón</a:t>
            </a:r>
            <a:r>
              <a:rPr dirty="0"/>
              <a:t> </a:t>
            </a:r>
            <a:r>
              <a:rPr dirty="0" err="1"/>
              <a:t>sincero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plena </a:t>
            </a:r>
            <a:r>
              <a:rPr dirty="0" err="1"/>
              <a:t>certidumbre</a:t>
            </a:r>
            <a:r>
              <a:rPr dirty="0"/>
              <a:t> de </a:t>
            </a:r>
            <a:r>
              <a:rPr dirty="0" err="1"/>
              <a:t>fe</a:t>
            </a:r>
            <a:r>
              <a:rPr dirty="0"/>
              <a:t>, </a:t>
            </a:r>
            <a:r>
              <a:rPr dirty="0" err="1"/>
              <a:t>teniendo</a:t>
            </a:r>
            <a:r>
              <a:rPr dirty="0"/>
              <a:t>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corazón</a:t>
            </a:r>
            <a:r>
              <a:rPr dirty="0"/>
              <a:t> </a:t>
            </a:r>
            <a:r>
              <a:rPr dirty="0" err="1"/>
              <a:t>purificado</a:t>
            </a:r>
            <a:r>
              <a:rPr dirty="0"/>
              <a:t> de mala </a:t>
            </a:r>
            <a:r>
              <a:rPr dirty="0" err="1"/>
              <a:t>conciencia</a:t>
            </a:r>
            <a:r>
              <a:rPr dirty="0"/>
              <a:t> y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cuerpo</a:t>
            </a:r>
            <a:r>
              <a:rPr dirty="0"/>
              <a:t> </a:t>
            </a:r>
            <a:r>
              <a:rPr dirty="0" err="1"/>
              <a:t>lavado</a:t>
            </a:r>
            <a:r>
              <a:rPr dirty="0"/>
              <a:t> con </a:t>
            </a:r>
            <a:r>
              <a:rPr dirty="0" err="1"/>
              <a:t>agua</a:t>
            </a:r>
            <a:r>
              <a:rPr dirty="0"/>
              <a:t> </a:t>
            </a:r>
            <a:r>
              <a:rPr dirty="0" err="1"/>
              <a:t>pura</a:t>
            </a:r>
            <a:r>
              <a:rPr dirty="0"/>
              <a:t>. [23] </a:t>
            </a:r>
            <a:r>
              <a:rPr dirty="0" err="1"/>
              <a:t>Mantengamos</a:t>
            </a:r>
            <a:r>
              <a:rPr dirty="0"/>
              <a:t> </a:t>
            </a:r>
            <a:r>
              <a:rPr dirty="0" err="1"/>
              <a:t>firme</a:t>
            </a:r>
            <a:r>
              <a:rPr dirty="0"/>
              <a:t> la </a:t>
            </a:r>
            <a:r>
              <a:rPr dirty="0" err="1"/>
              <a:t>profesión</a:t>
            </a:r>
            <a:r>
              <a:rPr dirty="0"/>
              <a:t> de </a:t>
            </a:r>
            <a:r>
              <a:rPr dirty="0" err="1"/>
              <a:t>nuestra</a:t>
            </a:r>
            <a:r>
              <a:rPr dirty="0"/>
              <a:t> </a:t>
            </a:r>
            <a:r>
              <a:rPr dirty="0" err="1"/>
              <a:t>esperanza</a:t>
            </a:r>
            <a:r>
              <a:rPr dirty="0"/>
              <a:t> sin </a:t>
            </a:r>
            <a:r>
              <a:rPr dirty="0" err="1"/>
              <a:t>vacilar</a:t>
            </a:r>
            <a:r>
              <a:rPr dirty="0"/>
              <a:t>,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fiel</a:t>
            </a:r>
            <a:r>
              <a:rPr dirty="0"/>
              <a:t> es </a:t>
            </a:r>
            <a:r>
              <a:rPr dirty="0" err="1"/>
              <a:t>el</a:t>
            </a:r>
            <a:r>
              <a:rPr dirty="0"/>
              <a:t> que </a:t>
            </a:r>
            <a:r>
              <a:rPr dirty="0" err="1"/>
              <a:t>prometió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Hebrews 10:35-39 ESV- Therefore do not throw away your confidence, which has a great reward. [36] For you have need of endurance, so that when you have done the will of God you may receive what is promised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Hebrews 10:35-39 ESV- Therefore do not throw away your confidence, which has a great reward. [36] For you have need of endurance, so that when you have done the will of God you may receive what is promised. 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10:35-39 LBLA- Por tanto, no </a:t>
            </a:r>
            <a:r>
              <a:rPr dirty="0" err="1"/>
              <a:t>desechéis</a:t>
            </a:r>
            <a:r>
              <a:rPr dirty="0"/>
              <a:t> </a:t>
            </a:r>
            <a:r>
              <a:rPr dirty="0" err="1"/>
              <a:t>vuestra</a:t>
            </a:r>
            <a:r>
              <a:rPr dirty="0"/>
              <a:t> </a:t>
            </a:r>
            <a:r>
              <a:rPr dirty="0" err="1"/>
              <a:t>confianza</a:t>
            </a:r>
            <a:r>
              <a:rPr dirty="0"/>
              <a:t>, la </a:t>
            </a:r>
            <a:r>
              <a:rPr dirty="0" err="1"/>
              <a:t>cual</a:t>
            </a:r>
            <a:r>
              <a:rPr dirty="0"/>
              <a:t> </a:t>
            </a:r>
            <a:r>
              <a:rPr dirty="0" err="1"/>
              <a:t>tiene</a:t>
            </a:r>
            <a:r>
              <a:rPr dirty="0"/>
              <a:t> gran </a:t>
            </a:r>
            <a:r>
              <a:rPr dirty="0" err="1"/>
              <a:t>recompensa</a:t>
            </a:r>
            <a:r>
              <a:rPr dirty="0"/>
              <a:t>. [36] </a:t>
            </a:r>
            <a:r>
              <a:rPr dirty="0" err="1"/>
              <a:t>Porque</a:t>
            </a:r>
            <a:r>
              <a:rPr dirty="0"/>
              <a:t> </a:t>
            </a:r>
            <a:r>
              <a:rPr dirty="0" err="1"/>
              <a:t>tenéis</a:t>
            </a:r>
            <a:r>
              <a:rPr dirty="0"/>
              <a:t> </a:t>
            </a:r>
            <a:r>
              <a:rPr dirty="0" err="1"/>
              <a:t>necesidad</a:t>
            </a:r>
            <a:r>
              <a:rPr dirty="0"/>
              <a:t> de </a:t>
            </a:r>
            <a:r>
              <a:rPr dirty="0" err="1"/>
              <a:t>paciencia</a:t>
            </a:r>
            <a:r>
              <a:rPr dirty="0"/>
              <a:t>, para que </a:t>
            </a:r>
            <a:r>
              <a:rPr dirty="0" err="1"/>
              <a:t>cuando</a:t>
            </a:r>
            <a:r>
              <a:rPr dirty="0"/>
              <a:t> </a:t>
            </a:r>
            <a:r>
              <a:rPr dirty="0" err="1"/>
              <a:t>hayáis</a:t>
            </a:r>
            <a:r>
              <a:rPr dirty="0"/>
              <a:t> </a:t>
            </a:r>
            <a:r>
              <a:rPr dirty="0" err="1"/>
              <a:t>hecho</a:t>
            </a:r>
            <a:r>
              <a:rPr dirty="0"/>
              <a:t> la </a:t>
            </a:r>
            <a:r>
              <a:rPr dirty="0" err="1"/>
              <a:t>voluntad</a:t>
            </a:r>
            <a:r>
              <a:rPr dirty="0"/>
              <a:t> de Dios, </a:t>
            </a:r>
            <a:r>
              <a:rPr dirty="0" err="1"/>
              <a:t>obtengáis</a:t>
            </a:r>
            <a:r>
              <a:rPr dirty="0"/>
              <a:t> la </a:t>
            </a:r>
            <a:r>
              <a:rPr dirty="0" err="1"/>
              <a:t>promesa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Hebrews 10:35-39 ESV- [37] For, &quot;Yet a little while, and the coming one will come and will not delay; [38] but my righteous one shall live by faith, and if he shrinks back, my soul has no pleasure in him.&quot;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Hebrews 10:35-39 ESV- [37] For, "Yet a little while, and the coming one will come and will not delay; [38] but my righteous one shall live by faith, and if he shrinks back, my soul has no pleasure in him."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10:35-39 LBLA- [37] PORQUE DENTRO DE MUY POCO TIEMPO, EL QUE HA DE VENIR VENDRA Y NO TARDARA. [38] MAS MI JUSTO VIVIRA POR LA FE; Y SI RETROCEDE, MI ALMA NO SE COMPLACERA EN EL.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Hebrews 10:35-39 ESV- [39] But we are not of those who shrink back and are destroyed, but of those who have faith and preserve their souls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Hebrews 10:35-39 ESV- [39] But we are not of those who shrink back and are destroyed, but of those who have faith and preserve their souls.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 err="1"/>
              <a:t>Hebreos</a:t>
            </a:r>
            <a:r>
              <a:rPr dirty="0"/>
              <a:t> 10:35-39 LBLA- [39] Pero </a:t>
            </a:r>
            <a:r>
              <a:rPr dirty="0" err="1"/>
              <a:t>nosotros</a:t>
            </a:r>
            <a:r>
              <a:rPr dirty="0"/>
              <a:t> no </a:t>
            </a:r>
            <a:r>
              <a:rPr dirty="0" err="1"/>
              <a:t>somos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que </a:t>
            </a:r>
            <a:r>
              <a:rPr dirty="0" err="1"/>
              <a:t>retroceden</a:t>
            </a:r>
            <a:r>
              <a:rPr dirty="0"/>
              <a:t> para </a:t>
            </a:r>
            <a:r>
              <a:rPr dirty="0" err="1"/>
              <a:t>perdición</a:t>
            </a:r>
            <a:r>
              <a:rPr dirty="0"/>
              <a:t>, </a:t>
            </a:r>
            <a:r>
              <a:rPr dirty="0" err="1"/>
              <a:t>sino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que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fe</a:t>
            </a:r>
            <a:r>
              <a:rPr dirty="0"/>
              <a:t> para la </a:t>
            </a:r>
            <a:r>
              <a:rPr dirty="0" err="1"/>
              <a:t>preservación</a:t>
            </a:r>
            <a:r>
              <a:rPr dirty="0"/>
              <a:t> del alma.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e makes a challenge: if Jesus has accomplished these things (ch.1-10), and if He’s going to do something in the future, what should mark our lives right now?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He makes a challenge: if Jesus has accomplished these things (ch.1-10), and if He’s going to do something in the future, what should mark our lives right now?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 err="1"/>
              <a:t>Hace</a:t>
            </a:r>
            <a:r>
              <a:rPr dirty="0"/>
              <a:t> un </a:t>
            </a:r>
            <a:r>
              <a:rPr dirty="0" err="1"/>
              <a:t>desafío</a:t>
            </a:r>
            <a:r>
              <a:rPr dirty="0"/>
              <a:t>: </a:t>
            </a:r>
            <a:r>
              <a:rPr dirty="0" err="1"/>
              <a:t>si</a:t>
            </a:r>
            <a:r>
              <a:rPr dirty="0"/>
              <a:t> Jesús ha </a:t>
            </a:r>
            <a:r>
              <a:rPr dirty="0" err="1"/>
              <a:t>logrado</a:t>
            </a:r>
            <a:r>
              <a:rPr dirty="0"/>
              <a:t> </a:t>
            </a:r>
            <a:r>
              <a:rPr dirty="0" err="1"/>
              <a:t>estas</a:t>
            </a:r>
            <a:r>
              <a:rPr dirty="0"/>
              <a:t> </a:t>
            </a:r>
            <a:r>
              <a:rPr dirty="0" err="1"/>
              <a:t>cosas</a:t>
            </a:r>
            <a:r>
              <a:rPr dirty="0"/>
              <a:t> (cap. 1-10), y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va</a:t>
            </a:r>
            <a:r>
              <a:rPr dirty="0"/>
              <a:t> a </a:t>
            </a:r>
            <a:r>
              <a:rPr dirty="0" err="1"/>
              <a:t>hacer</a:t>
            </a:r>
            <a:r>
              <a:rPr dirty="0"/>
              <a:t> algo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futuro</a:t>
            </a:r>
            <a:r>
              <a:rPr dirty="0"/>
              <a:t>, ¿</a:t>
            </a:r>
            <a:r>
              <a:rPr dirty="0" err="1"/>
              <a:t>qué</a:t>
            </a:r>
            <a:r>
              <a:rPr dirty="0"/>
              <a:t> </a:t>
            </a:r>
            <a:r>
              <a:rPr dirty="0" err="1"/>
              <a:t>debería</a:t>
            </a:r>
            <a:r>
              <a:rPr dirty="0"/>
              <a:t> </a:t>
            </a:r>
            <a:r>
              <a:rPr dirty="0" err="1"/>
              <a:t>marcar</a:t>
            </a:r>
            <a:r>
              <a:rPr dirty="0"/>
              <a:t> </a:t>
            </a:r>
            <a:r>
              <a:rPr dirty="0" err="1"/>
              <a:t>nuestras</a:t>
            </a:r>
            <a:r>
              <a:rPr dirty="0"/>
              <a:t> </a:t>
            </a:r>
            <a:r>
              <a:rPr dirty="0" err="1"/>
              <a:t>vidas</a:t>
            </a:r>
            <a:r>
              <a:rPr dirty="0"/>
              <a:t> </a:t>
            </a:r>
            <a:r>
              <a:rPr dirty="0" err="1"/>
              <a:t>ahora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aith affects my life in this in between time, the time looking at what Jesus did, and what Jesus is going to do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Faith affects my life in this in between time, the time looking at what Jesus did, and what Jesus is going to do. 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</a:t>
            </a:r>
            <a:r>
              <a:rPr dirty="0" err="1"/>
              <a:t>afecta</a:t>
            </a:r>
            <a:r>
              <a:rPr dirty="0"/>
              <a:t> mi </a:t>
            </a:r>
            <a:r>
              <a:rPr dirty="0" err="1"/>
              <a:t>vida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tiempo</a:t>
            </a:r>
            <a:r>
              <a:rPr dirty="0"/>
              <a:t> </a:t>
            </a:r>
            <a:r>
              <a:rPr dirty="0" err="1"/>
              <a:t>intermedio</a:t>
            </a:r>
            <a:r>
              <a:rPr dirty="0"/>
              <a:t>,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tiempo</a:t>
            </a:r>
            <a:r>
              <a:rPr dirty="0"/>
              <a:t> de </a:t>
            </a:r>
            <a:r>
              <a:rPr dirty="0" err="1"/>
              <a:t>mirar</a:t>
            </a:r>
            <a:r>
              <a:rPr dirty="0"/>
              <a:t> lo que Jesús </a:t>
            </a:r>
            <a:r>
              <a:rPr dirty="0" err="1"/>
              <a:t>hizo</a:t>
            </a:r>
            <a:r>
              <a:rPr dirty="0"/>
              <a:t> y lo que Jesús </a:t>
            </a:r>
            <a:r>
              <a:rPr dirty="0" err="1"/>
              <a:t>va</a:t>
            </a:r>
            <a:r>
              <a:rPr dirty="0"/>
              <a:t> </a:t>
            </a:r>
            <a:r>
              <a:rPr dirty="0" err="1"/>
              <a:t>hacer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Faith is a mindset, but the author of Hebrews shows us that faith is more than just a mental activity.…"/>
          <p:cNvSpPr txBox="1">
            <a:spLocks noGrp="1"/>
          </p:cNvSpPr>
          <p:nvPr>
            <p:ph type="body" idx="1"/>
          </p:nvPr>
        </p:nvSpPr>
        <p:spPr>
          <a:xfrm>
            <a:off x="53651" y="111781"/>
            <a:ext cx="24276698" cy="13492438"/>
          </a:xfrm>
          <a:prstGeom prst="rect">
            <a:avLst/>
          </a:prstGeom>
        </p:spPr>
        <p:txBody>
          <a:bodyPr numCol="2" spcCol="1213834"/>
          <a:lstStyle/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Faith is a mindset, but the author of Hebrews shows us that faith is more than just a mental activity.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Faith is something we can participate in because of the choices I am making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endParaRPr lang="en-US" dirty="0"/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es </a:t>
            </a:r>
            <a:r>
              <a:rPr dirty="0" err="1"/>
              <a:t>una</a:t>
            </a:r>
            <a:r>
              <a:rPr dirty="0"/>
              <a:t> forma de </a:t>
            </a:r>
            <a:r>
              <a:rPr dirty="0" err="1"/>
              <a:t>pensar</a:t>
            </a:r>
            <a:r>
              <a:rPr dirty="0"/>
              <a:t>, </a:t>
            </a:r>
            <a:r>
              <a:rPr dirty="0" err="1"/>
              <a:t>pero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autor</a:t>
            </a:r>
            <a:r>
              <a:rPr dirty="0"/>
              <a:t> de </a:t>
            </a:r>
            <a:r>
              <a:rPr dirty="0" err="1"/>
              <a:t>Hebreos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muestra</a:t>
            </a:r>
            <a:r>
              <a:rPr dirty="0"/>
              <a:t> que la </a:t>
            </a:r>
            <a:r>
              <a:rPr dirty="0" err="1"/>
              <a:t>fe</a:t>
            </a:r>
            <a:r>
              <a:rPr dirty="0"/>
              <a:t> es </a:t>
            </a:r>
            <a:r>
              <a:rPr dirty="0" err="1"/>
              <a:t>más</a:t>
            </a:r>
            <a:r>
              <a:rPr dirty="0"/>
              <a:t> que </a:t>
            </a:r>
            <a:r>
              <a:rPr dirty="0" err="1"/>
              <a:t>una</a:t>
            </a:r>
            <a:r>
              <a:rPr dirty="0"/>
              <a:t> simple </a:t>
            </a:r>
            <a:r>
              <a:rPr dirty="0" err="1"/>
              <a:t>actividad</a:t>
            </a:r>
            <a:r>
              <a:rPr dirty="0"/>
              <a:t> mental.</a:t>
            </a:r>
          </a:p>
          <a:p>
            <a:pPr>
              <a:defRPr sz="7400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fe</a:t>
            </a:r>
            <a:r>
              <a:rPr dirty="0"/>
              <a:t> es algo </a:t>
            </a:r>
            <a:r>
              <a:rPr dirty="0" err="1"/>
              <a:t>en</a:t>
            </a:r>
            <a:r>
              <a:rPr dirty="0"/>
              <a:t> lo que 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participar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las </a:t>
            </a:r>
            <a:r>
              <a:rPr dirty="0" err="1"/>
              <a:t>decisiones</a:t>
            </a:r>
            <a:r>
              <a:rPr dirty="0"/>
              <a:t> que </a:t>
            </a:r>
            <a:r>
              <a:rPr dirty="0" err="1"/>
              <a:t>estoy</a:t>
            </a:r>
            <a:r>
              <a:rPr dirty="0"/>
              <a:t> </a:t>
            </a:r>
            <a:r>
              <a:rPr dirty="0" err="1"/>
              <a:t>tomando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27_Showcase</vt:lpstr>
      <vt:lpstr>What is faith?  ¿Qué es la fe?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faith?  ¿Qué es la fe?</dc:title>
  <cp:lastModifiedBy>Steve Patton</cp:lastModifiedBy>
  <cp:revision>2</cp:revision>
  <dcterms:modified xsi:type="dcterms:W3CDTF">2023-11-26T20:16:09Z</dcterms:modified>
</cp:coreProperties>
</file>