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58" r:id="rId7"/>
    <p:sldId id="273" r:id="rId8"/>
    <p:sldId id="275" r:id="rId9"/>
    <p:sldId id="274" r:id="rId10"/>
    <p:sldId id="260" r:id="rId11"/>
  </p:sldIdLst>
  <p:sldSz cx="12192000" cy="6858000"/>
  <p:notesSz cx="7019925" cy="9305925"/>
  <p:embeddedFontLst>
    <p:embeddedFont>
      <p:font typeface="Bahnschrift Condensed" panose="020B0502040204020203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7E09-3009-FABC-8611-23FCCCF9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F6A41-9726-76D6-2A91-4CF55B826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86B7-0F30-EE39-D0D7-9BABF055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A54A-2BC7-2235-69E0-7E84DE6A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9190C-68FB-0D39-496A-64BE7C00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8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6337-7FE6-C19F-CD71-951A77E4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6BFD1-D131-6511-731B-B4205B3F3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D35B-FEEC-A2F5-0950-DAF0B876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0D47-5219-CC13-B47B-868654BD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A217-2D28-F690-3EFF-AFD851E8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19016-4240-098E-0530-E74090D1B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34252-B31C-CFB7-352E-36BC73944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EEC0B-2158-F526-94C3-BAC8AA0F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79414-7C83-9CEA-F8DC-DE9DFAB0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2CEAA-7408-E581-B09B-AF46A60A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AC70-35EA-37B5-23D0-B9286FCB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D626-BA3C-FB13-CDEC-F0FF468C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F08C-9D36-8ACF-C349-1355A056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9BC4E-FF1A-03C6-BA50-CE98D466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B3FD-02A9-99A8-45D6-7EFB25DF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7AE0-3553-557A-BA2F-F9E1F7A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C8E44-8A20-565B-7885-569893A2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D3D95-74BB-0723-5855-6C5D5928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D18B-5C7B-2004-CB8B-B965B17C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C35BB-D200-2993-9232-25CACED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8ADD-E518-1B3E-EF88-B623DA50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0F64-F7F7-2336-F82F-4B3CF31C2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798AD-0D88-2730-2214-FD34CDE7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0B7F-6385-0AE0-E373-4831052D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AB97A-9633-E9FF-5C94-60FAFC6F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3369F-4255-0582-69D1-A4BF777A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9BF9-DC10-5D50-D135-2E149478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4950-E80A-3942-E8B4-09F36D32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5EF90-EC0C-7105-62CC-94D8E72D2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61CE4-9DC0-85B4-0973-DE04ACB14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7FEC9-1FDA-CA3C-DC17-1D807EE0B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8F313-AE6C-7C67-FC8B-851C2F8E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19DFB-7CB5-50C4-7911-3CADB59E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57E29-B2D6-1B46-502D-689522AB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5107-153B-57C3-83E0-5977F833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0963C-C928-FDCB-CDD5-8149EDC5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9F817-3CEE-3AD9-3454-60EAB350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B884-9DA0-0B0B-115E-430376F0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BBEA8-74E0-74A7-BCA1-7CC531F8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14B8-CBD5-5F4F-D55E-0A059F94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3869F-2294-ECAF-E26F-2B757B8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3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DB61-2ABC-7558-F6A1-21B7A296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4946-FCA3-2EFC-0B04-9C88C5B75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A7024-3CA0-5C0C-DFA1-778A323C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21E52-1155-906C-A967-EE243004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700BD-3DFD-33AC-999C-3D22B9CD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2AA30-5820-A136-9D26-066D254A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7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5C7C-C753-00CF-26C7-79DEF5ED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42E74-D619-5AAD-8DC5-68B7BD39F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7B527-BACE-8B06-BCAC-4EBF50B97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ED080-DEBD-6473-0804-F1AE62CE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0280D-F948-2BD0-B1DE-D69A30A3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DAD44-2880-B4B6-59F4-84CBC802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3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7F28D-0796-C507-493B-FB0B06B3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86984-7E5B-260F-9EFE-4074EFF0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4880E-7F94-91EC-7DD1-337243042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7005-8938-44D4-8280-21F6E983061D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C9E7-ED37-CC4B-6095-AC184145C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FDC2B-BF1C-B6B4-AF48-2B7D28B88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D587-4B9B-0327-45C5-6D7C5211D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01723-7507-890D-8CE1-AB5FA9126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ad leading to a cross">
            <a:extLst>
              <a:ext uri="{FF2B5EF4-FFF2-40B4-BE49-F238E27FC236}">
                <a16:creationId xmlns:a16="http://schemas.microsoft.com/office/drawing/2014/main" id="{4BCB1D6B-719D-BF68-C3EE-77FCCF28D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360CB4-030A-C49B-E1DB-765D589A58B2}"/>
              </a:ext>
            </a:extLst>
          </p:cNvPr>
          <p:cNvSpPr txBox="1"/>
          <p:nvPr/>
        </p:nvSpPr>
        <p:spPr>
          <a:xfrm>
            <a:off x="755780" y="3816220"/>
            <a:ext cx="10618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ahnschrift Condensed" panose="020B0502040204020203" pitchFamily="34" charset="0"/>
              </a:rPr>
              <a:t>Class 19, Jesus and injustice</a:t>
            </a:r>
          </a:p>
        </p:txBody>
      </p:sp>
    </p:spTree>
    <p:extLst>
      <p:ext uri="{BB962C8B-B14F-4D97-AF65-F5344CB8AC3E}">
        <p14:creationId xmlns:p14="http://schemas.microsoft.com/office/powerpoint/2010/main" val="5854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8461F47D-C3C0-1400-8B8D-F4C4CC8A6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2067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4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E00B5-4F3A-66DE-38B1-EDDA1CC3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800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B6AF-B2DE-6156-DD1E-8BA81D16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4000" dirty="0"/>
              <a:t>Luke 23:1-25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664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Upside down coronation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Characteristics of a coronation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Anointing with oil vs. anointed with tears (Luke 7:36-50)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Ceremonial entrance, riding a donkey symbolizing peace (Zechariah 9:9-10)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Allegiance of subjects versus betrayal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Witnessed by all the leaders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Cheered versus being mocked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Crown of jewels versus crown of thorns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Robes of royalty versus robes of mockery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Both made a spectacle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Both admit commitment to God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22:66-71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Jewish trial</a:t>
            </a:r>
          </a:p>
          <a:p>
            <a:r>
              <a:rPr lang="en-US" sz="4000" dirty="0">
                <a:solidFill>
                  <a:srgbClr val="FFFFFF"/>
                </a:solidFill>
              </a:rPr>
              <a:t>Accused of the right thing</a:t>
            </a:r>
          </a:p>
          <a:p>
            <a:r>
              <a:rPr lang="en-US" sz="4000" dirty="0">
                <a:solidFill>
                  <a:srgbClr val="FFFFFF"/>
                </a:solidFill>
              </a:rPr>
              <a:t>Why did they get this wrong?</a:t>
            </a:r>
          </a:p>
        </p:txBody>
      </p:sp>
    </p:spTree>
    <p:extLst>
      <p:ext uri="{BB962C8B-B14F-4D97-AF65-F5344CB8AC3E}">
        <p14:creationId xmlns:p14="http://schemas.microsoft.com/office/powerpoint/2010/main" val="24377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23:1-25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Pilate’s dilemma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Satisfy justice or the mob?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Pilate finds Jesus guiltless</a:t>
            </a:r>
          </a:p>
          <a:p>
            <a:r>
              <a:rPr lang="en-US" sz="3600" dirty="0">
                <a:solidFill>
                  <a:srgbClr val="FFFFFF"/>
                </a:solidFill>
              </a:rPr>
              <a:t>Jesus and Herod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Why was Jesus silent?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Mocks Jesus. Why?</a:t>
            </a:r>
          </a:p>
          <a:p>
            <a:r>
              <a:rPr lang="en-US" sz="3600" dirty="0">
                <a:solidFill>
                  <a:srgbClr val="FFFFFF"/>
                </a:solidFill>
              </a:rPr>
              <a:t>Back to Pilate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The substitution of Barabbas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The criminal for the righteous man</a:t>
            </a:r>
          </a:p>
        </p:txBody>
      </p:sp>
    </p:spTree>
    <p:extLst>
      <p:ext uri="{BB962C8B-B14F-4D97-AF65-F5344CB8AC3E}">
        <p14:creationId xmlns:p14="http://schemas.microsoft.com/office/powerpoint/2010/main" val="15588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23:1-25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Jesus’s trial wasn’t fair</a:t>
            </a:r>
          </a:p>
          <a:p>
            <a:r>
              <a:rPr lang="en-US" sz="4800" dirty="0">
                <a:solidFill>
                  <a:srgbClr val="FFFFFF"/>
                </a:solidFill>
              </a:rPr>
              <a:t>Those who followed him in chapter 19 changed</a:t>
            </a:r>
          </a:p>
          <a:p>
            <a:r>
              <a:rPr lang="en-US" sz="4800" dirty="0">
                <a:solidFill>
                  <a:srgbClr val="FFFFFF"/>
                </a:solidFill>
              </a:rPr>
              <a:t>Accused of the right thing (being a king)</a:t>
            </a:r>
          </a:p>
        </p:txBody>
      </p:sp>
    </p:spTree>
    <p:extLst>
      <p:ext uri="{BB962C8B-B14F-4D97-AF65-F5344CB8AC3E}">
        <p14:creationId xmlns:p14="http://schemas.microsoft.com/office/powerpoint/2010/main" val="10979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5FC6F-C9CE-1D94-249F-691B7217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A few questions</a:t>
            </a:r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C6AE099F-1C79-9399-A9FD-81DF70ED7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3" r="2894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DF6AA-ED37-024E-7725-716C2E4EA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Autofit/>
          </a:bodyPr>
          <a:lstStyle/>
          <a:p>
            <a:r>
              <a:rPr lang="en-US" sz="3200" dirty="0"/>
              <a:t>Why was Jesus silent?</a:t>
            </a:r>
          </a:p>
          <a:p>
            <a:r>
              <a:rPr lang="en-US" sz="3200" dirty="0"/>
              <a:t>What motivated the Jews? Why did they want to kill Jesus?</a:t>
            </a:r>
          </a:p>
          <a:p>
            <a:r>
              <a:rPr lang="en-US" sz="3200" dirty="0"/>
              <a:t>Four groups</a:t>
            </a:r>
          </a:p>
          <a:p>
            <a:pPr lvl="1"/>
            <a:r>
              <a:rPr lang="en-US" sz="2800" dirty="0"/>
              <a:t>Attacking Jesus</a:t>
            </a:r>
          </a:p>
          <a:p>
            <a:pPr lvl="1"/>
            <a:r>
              <a:rPr lang="en-US" sz="2800" dirty="0"/>
              <a:t>Not defending Jesus</a:t>
            </a:r>
          </a:p>
          <a:p>
            <a:pPr lvl="1"/>
            <a:r>
              <a:rPr lang="en-US" sz="2800" dirty="0"/>
              <a:t>Running away from Jesus</a:t>
            </a:r>
          </a:p>
          <a:p>
            <a:pPr lvl="1"/>
            <a:r>
              <a:rPr lang="en-US" sz="2800" dirty="0"/>
              <a:t>Stand with Jesus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56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BB430528538540B7B6C4E47FA9733D" ma:contentTypeVersion="38" ma:contentTypeDescription="Create a new document." ma:contentTypeScope="" ma:versionID="f9dcfd6c7d8eceb2c4bb84a183cd1794">
  <xsd:schema xmlns:xsd="http://www.w3.org/2001/XMLSchema" xmlns:xs="http://www.w3.org/2001/XMLSchema" xmlns:p="http://schemas.microsoft.com/office/2006/metadata/properties" xmlns:ns3="63f1254c-e0ab-40dc-9623-78df8dff7c8c" xmlns:ns4="1cac70a2-78f9-418b-945d-97641991a6a3" targetNamespace="http://schemas.microsoft.com/office/2006/metadata/properties" ma:root="true" ma:fieldsID="0d95ab3ab2adbb424db8807c8b013518" ns3:_="" ns4:_="">
    <xsd:import namespace="63f1254c-e0ab-40dc-9623-78df8dff7c8c"/>
    <xsd:import namespace="1cac70a2-78f9-418b-945d-97641991a6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Self_Registration_Enabled0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Teams_Channel_Section_Location" minOccurs="0"/>
                <xsd:element ref="ns4:MediaServiceDateTaken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1254c-e0ab-40dc-9623-78df8dff7c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c70a2-78f9-418b-945d-97641991a6a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41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1cac70a2-78f9-418b-945d-97641991a6a3" xsi:nil="true"/>
    <AppVersion xmlns="1cac70a2-78f9-418b-945d-97641991a6a3" xsi:nil="true"/>
    <Invited_Teachers xmlns="1cac70a2-78f9-418b-945d-97641991a6a3" xsi:nil="true"/>
    <Invited_Students xmlns="1cac70a2-78f9-418b-945d-97641991a6a3" xsi:nil="true"/>
    <TeamsChannelId xmlns="1cac70a2-78f9-418b-945d-97641991a6a3" xsi:nil="true"/>
    <IsNotebookLocked xmlns="1cac70a2-78f9-418b-945d-97641991a6a3" xsi:nil="true"/>
    <Self_Registration_Enabled xmlns="1cac70a2-78f9-418b-945d-97641991a6a3" xsi:nil="true"/>
    <Templates xmlns="1cac70a2-78f9-418b-945d-97641991a6a3" xsi:nil="true"/>
    <Math_Settings xmlns="1cac70a2-78f9-418b-945d-97641991a6a3" xsi:nil="true"/>
    <Students xmlns="1cac70a2-78f9-418b-945d-97641991a6a3">
      <UserInfo>
        <DisplayName/>
        <AccountId xsi:nil="true"/>
        <AccountType/>
      </UserInfo>
    </Students>
    <Student_Groups xmlns="1cac70a2-78f9-418b-945d-97641991a6a3">
      <UserInfo>
        <DisplayName/>
        <AccountId xsi:nil="true"/>
        <AccountType/>
      </UserInfo>
    </Student_Groups>
    <LMS_Mappings xmlns="1cac70a2-78f9-418b-945d-97641991a6a3" xsi:nil="true"/>
    <Has_Teacher_Only_SectionGroup xmlns="1cac70a2-78f9-418b-945d-97641991a6a3" xsi:nil="true"/>
    <DefaultSectionNames xmlns="1cac70a2-78f9-418b-945d-97641991a6a3" xsi:nil="true"/>
    <NotebookType xmlns="1cac70a2-78f9-418b-945d-97641991a6a3" xsi:nil="true"/>
    <FolderType xmlns="1cac70a2-78f9-418b-945d-97641991a6a3" xsi:nil="true"/>
    <Teachers xmlns="1cac70a2-78f9-418b-945d-97641991a6a3">
      <UserInfo>
        <DisplayName/>
        <AccountId xsi:nil="true"/>
        <AccountType/>
      </UserInfo>
    </Teachers>
    <Is_Collaboration_Space_Locked xmlns="1cac70a2-78f9-418b-945d-97641991a6a3" xsi:nil="true"/>
    <Teams_Channel_Section_Location xmlns="1cac70a2-78f9-418b-945d-97641991a6a3" xsi:nil="true"/>
    <Self_Registration_Enabled0 xmlns="1cac70a2-78f9-418b-945d-97641991a6a3" xsi:nil="true"/>
    <Owner xmlns="1cac70a2-78f9-418b-945d-97641991a6a3">
      <UserInfo>
        <DisplayName/>
        <AccountId xsi:nil="true"/>
        <AccountType/>
      </UserInfo>
    </Owner>
    <Distribution_Groups xmlns="1cac70a2-78f9-418b-945d-97641991a6a3" xsi:nil="true"/>
    <_activity xmlns="1cac70a2-78f9-418b-945d-97641991a6a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FC0DB9-765D-481A-A31B-4C7C20B35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1254c-e0ab-40dc-9623-78df8dff7c8c"/>
    <ds:schemaRef ds:uri="1cac70a2-78f9-418b-945d-97641991a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E9D14C-BDD4-4CE2-AFDE-5ED1DF1F9B46}">
  <ds:schemaRefs>
    <ds:schemaRef ds:uri="http://schemas.microsoft.com/office/2006/documentManagement/types"/>
    <ds:schemaRef ds:uri="http://purl.org/dc/elements/1.1/"/>
    <ds:schemaRef ds:uri="http://purl.org/dc/dcmitype/"/>
    <ds:schemaRef ds:uri="1cac70a2-78f9-418b-945d-97641991a6a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63f1254c-e0ab-40dc-9623-78df8dff7c8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42237D-2ECD-4D91-B4A5-1A1A9350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15756</TotalTime>
  <Words>192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Calibri Light</vt:lpstr>
      <vt:lpstr>Bahnschrift Condensed</vt:lpstr>
      <vt:lpstr>Office Theme</vt:lpstr>
      <vt:lpstr>PowerPoint Presentation</vt:lpstr>
      <vt:lpstr>Overview</vt:lpstr>
      <vt:lpstr>Upside down coronation</vt:lpstr>
      <vt:lpstr>Luke 22:66-71</vt:lpstr>
      <vt:lpstr>Luke 23:1-25</vt:lpstr>
      <vt:lpstr>Luke 23:1-25</vt:lpstr>
      <vt:lpstr>A few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Embry</dc:creator>
  <cp:lastModifiedBy>Steve Patton</cp:lastModifiedBy>
  <cp:revision>20</cp:revision>
  <cp:lastPrinted>2023-10-11T21:18:31Z</cp:lastPrinted>
  <dcterms:created xsi:type="dcterms:W3CDTF">2023-09-02T15:39:31Z</dcterms:created>
  <dcterms:modified xsi:type="dcterms:W3CDTF">2023-11-05T13:51:25Z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0x010100FEBB430528538540B7B6C4E47FA9733D</vt:lpwstr>
  </property>
</Properties>
</file>