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8" r:id="rId2"/>
    <p:sldId id="262" r:id="rId3"/>
    <p:sldId id="261" r:id="rId4"/>
    <p:sldId id="263" r:id="rId5"/>
    <p:sldId id="264" r:id="rId6"/>
    <p:sldId id="265" r:id="rId7"/>
    <p:sldId id="266" r:id="rId8"/>
    <p:sldId id="267" r:id="rId9"/>
    <p:sldId id="268" r:id="rId10"/>
    <p:sldId id="269" r:id="rId11"/>
    <p:sldId id="270" r:id="rId12"/>
    <p:sldId id="271" r:id="rId13"/>
    <p:sldId id="272" r:id="rId14"/>
    <p:sldId id="273" r:id="rId15"/>
    <p:sldId id="274" r:id="rId16"/>
    <p:sldId id="275" r:id="rId17"/>
    <p:sldId id="276" r:id="rId18"/>
    <p:sldId id="277" r:id="rId19"/>
    <p:sldId id="278" r:id="rId20"/>
    <p:sldId id="279" r:id="rId21"/>
    <p:sldId id="280" r:id="rId22"/>
  </p:sldIdLst>
  <p:sldSz cx="9144000" cy="5143500" type="screen16x9"/>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prnPr/>
  <p:clrMru>
    <a:srgbClr val="FFFFFF"/>
    <a:srgbClr val="CC6B07"/>
    <a:srgbClr val="F8F6FC"/>
    <a:srgbClr val="F9CB9A"/>
    <a:srgbClr val="EBE8C8"/>
    <a:srgbClr val="402F5A"/>
    <a:srgbClr val="E59C7C"/>
    <a:srgbClr val="5A3721"/>
    <a:srgbClr val="7E5E35"/>
    <a:srgbClr val="CAAA79"/>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2296" autoAdjust="0"/>
    <p:restoredTop sz="94626"/>
  </p:normalViewPr>
  <p:slideViewPr>
    <p:cSldViewPr snapToGrid="0" snapToObjects="1">
      <p:cViewPr varScale="1">
        <p:scale>
          <a:sx n="146" d="100"/>
          <a:sy n="146" d="100"/>
        </p:scale>
        <p:origin x="192" y="416"/>
      </p:cViewPr>
      <p:guideLst>
        <p:guide orient="horz" pos="1620"/>
        <p:guide pos="288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ableStyles" Target="tableStyle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s>
</file>

<file path=ppt/slideLayouts/_rels/slideLayout1.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1">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70201993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2">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Text Placeholder 3">
            <a:extLst>
              <a:ext uri="{FF2B5EF4-FFF2-40B4-BE49-F238E27FC236}">
                <a16:creationId xmlns:a16="http://schemas.microsoft.com/office/drawing/2014/main" id="{8F4E7AF1-7BA8-DF44-A87E-9FF09829CE95}"/>
              </a:ext>
            </a:extLst>
          </p:cNvPr>
          <p:cNvSpPr>
            <a:spLocks noGrp="1"/>
          </p:cNvSpPr>
          <p:nvPr>
            <p:ph type="body" sz="quarter" idx="11" hasCustomPrompt="1"/>
          </p:nvPr>
        </p:nvSpPr>
        <p:spPr>
          <a:xfrm>
            <a:off x="3226419" y="3248723"/>
            <a:ext cx="2691161" cy="89209"/>
          </a:xfrm>
        </p:spPr>
        <p:txBody>
          <a:bodyPr anchor="ctr">
            <a:normAutofit/>
          </a:bodyPr>
          <a:lstStyle>
            <a:lvl1pPr>
              <a:defRPr sz="1600"/>
            </a:lvl1pPr>
          </a:lstStyle>
          <a:p>
            <a:pPr lvl="0"/>
            <a:r>
              <a:rPr lang="en-US" dirty="0"/>
              <a:t>Add Your Subtitle</a:t>
            </a:r>
          </a:p>
        </p:txBody>
      </p:sp>
    </p:spTree>
    <p:extLst>
      <p:ext uri="{BB962C8B-B14F-4D97-AF65-F5344CB8AC3E}">
        <p14:creationId xmlns:p14="http://schemas.microsoft.com/office/powerpoint/2010/main" val="101878792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3">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B0D1B944-6157-5F44-8A82-BACC4F1A17C2}"/>
              </a:ext>
            </a:extLst>
          </p:cNvPr>
          <p:cNvSpPr>
            <a:spLocks noGrp="1"/>
          </p:cNvSpPr>
          <p:nvPr>
            <p:ph type="body" sz="quarter" idx="11" hasCustomPrompt="1"/>
          </p:nvPr>
        </p:nvSpPr>
        <p:spPr>
          <a:xfrm>
            <a:off x="3226419" y="3248723"/>
            <a:ext cx="2691161" cy="89209"/>
          </a:xfrm>
        </p:spPr>
        <p:txBody>
          <a:bodyPr anchor="ctr">
            <a:normAutofit/>
          </a:bodyPr>
          <a:lstStyle>
            <a:lvl1pPr>
              <a:defRPr sz="1600"/>
            </a:lvl1pPr>
          </a:lstStyle>
          <a:p>
            <a:pPr lvl="0"/>
            <a:r>
              <a:rPr lang="en-US" dirty="0"/>
              <a:t>Add Your Subtitle</a:t>
            </a:r>
          </a:p>
        </p:txBody>
      </p:sp>
      <p:sp>
        <p:nvSpPr>
          <p:cNvPr id="5" name="Title 1">
            <a:extLst>
              <a:ext uri="{FF2B5EF4-FFF2-40B4-BE49-F238E27FC236}">
                <a16:creationId xmlns:a16="http://schemas.microsoft.com/office/drawing/2014/main" id="{97C7C9F9-33B7-BF4F-82E4-604BCA7DCF35}"/>
              </a:ext>
            </a:extLst>
          </p:cNvPr>
          <p:cNvSpPr>
            <a:spLocks noGrp="1"/>
          </p:cNvSpPr>
          <p:nvPr>
            <p:ph type="title" hasCustomPrompt="1"/>
          </p:nvPr>
        </p:nvSpPr>
        <p:spPr>
          <a:xfrm>
            <a:off x="1353015" y="1902211"/>
            <a:ext cx="6430536" cy="1182959"/>
          </a:xfrm>
        </p:spPr>
        <p:txBody>
          <a:bodyPr/>
          <a:lstStyle/>
          <a:p>
            <a:r>
              <a:rPr lang="en-US" dirty="0"/>
              <a:t>Add Your Title</a:t>
            </a:r>
          </a:p>
        </p:txBody>
      </p:sp>
    </p:spTree>
    <p:extLst>
      <p:ext uri="{BB962C8B-B14F-4D97-AF65-F5344CB8AC3E}">
        <p14:creationId xmlns:p14="http://schemas.microsoft.com/office/powerpoint/2010/main" val="336627254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Content 1">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Text Placeholder 6"/>
          <p:cNvSpPr>
            <a:spLocks noGrp="1"/>
          </p:cNvSpPr>
          <p:nvPr>
            <p:ph type="body" sz="quarter" idx="10" hasCustomPrompt="1"/>
          </p:nvPr>
        </p:nvSpPr>
        <p:spPr>
          <a:xfrm>
            <a:off x="468313" y="847493"/>
            <a:ext cx="8211824" cy="3873190"/>
          </a:xfrm>
        </p:spPr>
        <p:txBody>
          <a:bodyPr anchor="ctr"/>
          <a:lstStyle>
            <a:lvl1pPr algn="ctr">
              <a:defRPr baseline="0"/>
            </a:lvl1pPr>
            <a:lvl2pPr algn="l">
              <a:defRPr/>
            </a:lvl2pPr>
            <a:lvl3pPr algn="l">
              <a:defRPr/>
            </a:lvl3pPr>
            <a:lvl4pPr algn="l">
              <a:defRPr/>
            </a:lvl4pPr>
            <a:lvl5pPr algn="l">
              <a:defRPr/>
            </a:lvl5pPr>
          </a:lstStyle>
          <a:p>
            <a:pPr lvl="0"/>
            <a:r>
              <a:rPr lang="en-US" dirty="0"/>
              <a:t>Add Your Text Here</a:t>
            </a:r>
          </a:p>
        </p:txBody>
      </p:sp>
    </p:spTree>
    <p:extLst>
      <p:ext uri="{BB962C8B-B14F-4D97-AF65-F5344CB8AC3E}">
        <p14:creationId xmlns:p14="http://schemas.microsoft.com/office/powerpoint/2010/main" val="194105079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Content 3">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Text Placeholder 6">
            <a:extLst>
              <a:ext uri="{FF2B5EF4-FFF2-40B4-BE49-F238E27FC236}">
                <a16:creationId xmlns:a16="http://schemas.microsoft.com/office/drawing/2014/main" id="{A8F546A6-4B48-3F43-87FE-6EDACB6ACC49}"/>
              </a:ext>
            </a:extLst>
          </p:cNvPr>
          <p:cNvSpPr>
            <a:spLocks noGrp="1"/>
          </p:cNvSpPr>
          <p:nvPr>
            <p:ph type="body" sz="quarter" idx="10" hasCustomPrompt="1"/>
          </p:nvPr>
        </p:nvSpPr>
        <p:spPr>
          <a:xfrm>
            <a:off x="468313" y="847493"/>
            <a:ext cx="8211824" cy="3873190"/>
          </a:xfrm>
        </p:spPr>
        <p:txBody>
          <a:bodyPr anchor="ctr"/>
          <a:lstStyle>
            <a:lvl1pPr algn="ctr">
              <a:defRPr baseline="0"/>
            </a:lvl1pPr>
            <a:lvl2pPr algn="l">
              <a:defRPr/>
            </a:lvl2pPr>
            <a:lvl3pPr algn="l">
              <a:defRPr/>
            </a:lvl3pPr>
            <a:lvl4pPr algn="l">
              <a:defRPr/>
            </a:lvl4pPr>
            <a:lvl5pPr algn="l">
              <a:defRPr/>
            </a:lvl5pPr>
          </a:lstStyle>
          <a:p>
            <a:pPr lvl="0"/>
            <a:r>
              <a:rPr lang="en-US" dirty="0"/>
              <a:t>Add Your Text Here</a:t>
            </a:r>
          </a:p>
        </p:txBody>
      </p:sp>
      <p:sp>
        <p:nvSpPr>
          <p:cNvPr id="6" name="Title 1">
            <a:extLst>
              <a:ext uri="{FF2B5EF4-FFF2-40B4-BE49-F238E27FC236}">
                <a16:creationId xmlns:a16="http://schemas.microsoft.com/office/drawing/2014/main" id="{0AA6CEF6-33DB-674A-A63D-F06F0517F870}"/>
              </a:ext>
            </a:extLst>
          </p:cNvPr>
          <p:cNvSpPr>
            <a:spLocks noGrp="1"/>
          </p:cNvSpPr>
          <p:nvPr>
            <p:ph type="title" hasCustomPrompt="1"/>
          </p:nvPr>
        </p:nvSpPr>
        <p:spPr>
          <a:xfrm>
            <a:off x="3181815" y="386576"/>
            <a:ext cx="2958789" cy="185853"/>
          </a:xfrm>
        </p:spPr>
        <p:txBody>
          <a:bodyPr>
            <a:normAutofit/>
          </a:bodyPr>
          <a:lstStyle>
            <a:lvl1pPr>
              <a:defRPr sz="1600"/>
            </a:lvl1pPr>
          </a:lstStyle>
          <a:p>
            <a:r>
              <a:rPr lang="en-US" dirty="0"/>
              <a:t>Add Your Title</a:t>
            </a:r>
          </a:p>
        </p:txBody>
      </p:sp>
    </p:spTree>
    <p:extLst>
      <p:ext uri="{BB962C8B-B14F-4D97-AF65-F5344CB8AC3E}">
        <p14:creationId xmlns:p14="http://schemas.microsoft.com/office/powerpoint/2010/main" val="3343601306"/>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image" Target="../media/image1.jp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7">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05979"/>
            <a:ext cx="8229600" cy="857250"/>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457200" y="1200151"/>
            <a:ext cx="8229600" cy="3394472"/>
          </a:xfrm>
          <a:prstGeom prst="rect">
            <a:avLst/>
          </a:prstGeom>
        </p:spPr>
        <p:txBody>
          <a:bodyPr vert="horz" lIns="91440" tIns="45720" rIns="91440" bIns="45720" rtlCol="0" anchor="t">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457200" y="4767264"/>
            <a:ext cx="2133600" cy="273844"/>
          </a:xfrm>
          <a:prstGeom prst="rect">
            <a:avLst/>
          </a:prstGeom>
        </p:spPr>
        <p:txBody>
          <a:bodyPr vert="horz" lIns="91440" tIns="45720" rIns="91440" bIns="45720" rtlCol="0" anchor="ctr"/>
          <a:lstStyle>
            <a:lvl1pPr algn="l">
              <a:defRPr sz="1200">
                <a:solidFill>
                  <a:schemeClr val="tx1">
                    <a:tint val="75000"/>
                  </a:schemeClr>
                </a:solidFill>
              </a:defRPr>
            </a:lvl1pPr>
          </a:lstStyle>
          <a:p>
            <a:fld id="{6BFECD78-3C8E-49F2-8FAB-59489D168ABB}" type="datetimeFigureOut">
              <a:rPr lang="en-US" smtClean="0"/>
              <a:t>12/28/23</a:t>
            </a:fld>
            <a:endParaRPr lang="en-US"/>
          </a:p>
        </p:txBody>
      </p:sp>
      <p:sp>
        <p:nvSpPr>
          <p:cNvPr id="5" name="Footer Placeholder 4"/>
          <p:cNvSpPr>
            <a:spLocks noGrp="1"/>
          </p:cNvSpPr>
          <p:nvPr>
            <p:ph type="ftr" sz="quarter" idx="3"/>
          </p:nvPr>
        </p:nvSpPr>
        <p:spPr>
          <a:xfrm>
            <a:off x="3124200" y="4767264"/>
            <a:ext cx="2895600" cy="273844"/>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6553200" y="4767264"/>
            <a:ext cx="2133600" cy="273844"/>
          </a:xfrm>
          <a:prstGeom prst="rect">
            <a:avLst/>
          </a:prstGeom>
        </p:spPr>
        <p:txBody>
          <a:bodyPr vert="horz" lIns="91440" tIns="45720" rIns="91440" bIns="45720" rtlCol="0" anchor="ctr"/>
          <a:lstStyle>
            <a:lvl1pPr algn="r">
              <a:defRPr sz="1200">
                <a:solidFill>
                  <a:schemeClr val="tx1">
                    <a:tint val="75000"/>
                  </a:schemeClr>
                </a:solidFill>
              </a:defRPr>
            </a:lvl1pPr>
          </a:lstStyle>
          <a:p>
            <a:fld id="{0FB56013-B943-42BA-886F-6F9D4EB85E9D}" type="slidenum">
              <a:rPr lang="en-US" smtClean="0"/>
              <a:t>‹#›</a:t>
            </a:fld>
            <a:endParaRPr lang="en-US"/>
          </a:p>
        </p:txBody>
      </p:sp>
    </p:spTree>
    <p:extLst>
      <p:ext uri="{BB962C8B-B14F-4D97-AF65-F5344CB8AC3E}">
        <p14:creationId xmlns:p14="http://schemas.microsoft.com/office/powerpoint/2010/main" val="2557711237"/>
      </p:ext>
    </p:extLst>
  </p:cSld>
  <p:clrMap bg1="dk1" tx1="lt1" bg2="dk2" tx2="lt2" accent1="accent1" accent2="accent2" accent3="accent3" accent4="accent4" accent5="accent5" accent6="accent6" hlink="hlink" folHlink="folHlink"/>
  <p:sldLayoutIdLst>
    <p:sldLayoutId id="2147483649" r:id="rId1"/>
    <p:sldLayoutId id="2147483654" r:id="rId2"/>
    <p:sldLayoutId id="2147483651" r:id="rId3"/>
    <p:sldLayoutId id="2147483652" r:id="rId4"/>
    <p:sldLayoutId id="2147483655" r:id="rId5"/>
  </p:sldLayoutIdLst>
  <p:txStyles>
    <p:titleStyle>
      <a:lvl1pPr algn="ctr" defTabSz="914400" rtl="0" eaLnBrk="1" latinLnBrk="0" hangingPunct="1">
        <a:spcBef>
          <a:spcPct val="0"/>
        </a:spcBef>
        <a:buNone/>
        <a:defRPr sz="4400" kern="1200">
          <a:solidFill>
            <a:srgbClr val="FFFFFF"/>
          </a:solidFill>
          <a:latin typeface="+mj-lt"/>
          <a:ea typeface="+mj-ea"/>
          <a:cs typeface="Adelle-Regular"/>
        </a:defRPr>
      </a:lvl1pPr>
    </p:titleStyle>
    <p:bodyStyle>
      <a:lvl1pPr marL="0" indent="0" algn="ctr" defTabSz="914400" rtl="0" eaLnBrk="1" latinLnBrk="0" hangingPunct="1">
        <a:spcBef>
          <a:spcPct val="20000"/>
        </a:spcBef>
        <a:buFont typeface="Arial"/>
        <a:buNone/>
        <a:defRPr sz="3000" kern="1200">
          <a:solidFill>
            <a:srgbClr val="CC6B07"/>
          </a:solidFill>
          <a:latin typeface="+mn-lt"/>
          <a:ea typeface="+mn-ea"/>
          <a:cs typeface="Apple Chancery"/>
        </a:defRPr>
      </a:lvl1pPr>
      <a:lvl2pPr marL="914400" indent="-457200" algn="ctr" defTabSz="914400" rtl="0" eaLnBrk="1" latinLnBrk="0" hangingPunct="1">
        <a:spcBef>
          <a:spcPct val="20000"/>
        </a:spcBef>
        <a:buFont typeface="Arial"/>
        <a:buChar char="•"/>
        <a:defRPr sz="3000" kern="1200">
          <a:solidFill>
            <a:srgbClr val="CC6B07"/>
          </a:solidFill>
          <a:latin typeface="+mn-lt"/>
          <a:ea typeface="+mn-ea"/>
          <a:cs typeface="Apple Chancery"/>
        </a:defRPr>
      </a:lvl2pPr>
      <a:lvl3pPr marL="914400" indent="0" algn="ctr" defTabSz="914400" rtl="0" eaLnBrk="1" latinLnBrk="0" hangingPunct="1">
        <a:spcBef>
          <a:spcPct val="20000"/>
        </a:spcBef>
        <a:buFont typeface="Arial" pitchFamily="34" charset="0"/>
        <a:buNone/>
        <a:defRPr sz="3000" kern="1200">
          <a:solidFill>
            <a:srgbClr val="CC6B07"/>
          </a:solidFill>
          <a:latin typeface="+mn-lt"/>
          <a:ea typeface="+mn-ea"/>
          <a:cs typeface="Apple Chancery"/>
        </a:defRPr>
      </a:lvl3pPr>
      <a:lvl4pPr marL="1371600" indent="0" algn="ctr" defTabSz="914400" rtl="0" eaLnBrk="1" latinLnBrk="0" hangingPunct="1">
        <a:spcBef>
          <a:spcPct val="20000"/>
        </a:spcBef>
        <a:buFont typeface="Arial" pitchFamily="34" charset="0"/>
        <a:buNone/>
        <a:defRPr sz="3000" kern="1200">
          <a:solidFill>
            <a:srgbClr val="CC6B07"/>
          </a:solidFill>
          <a:latin typeface="+mn-lt"/>
          <a:ea typeface="+mn-ea"/>
          <a:cs typeface="Apple Chancery"/>
        </a:defRPr>
      </a:lvl4pPr>
      <a:lvl5pPr marL="1828800" indent="0" algn="ctr" defTabSz="914400" rtl="0" eaLnBrk="1" latinLnBrk="0" hangingPunct="1">
        <a:spcBef>
          <a:spcPct val="20000"/>
        </a:spcBef>
        <a:buFont typeface="Arial" pitchFamily="34" charset="0"/>
        <a:buNone/>
        <a:defRPr sz="3000" kern="1200">
          <a:solidFill>
            <a:srgbClr val="CC6B07"/>
          </a:solidFill>
          <a:latin typeface="+mn-lt"/>
          <a:ea typeface="+mn-ea"/>
          <a:cs typeface="Apple Chancery"/>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5.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6.xml.rels><?xml version="1.0" encoding="UTF-8" standalone="yes"?>
<Relationships xmlns="http://schemas.openxmlformats.org/package/2006/relationships"><Relationship Id="rId3" Type="http://schemas.openxmlformats.org/officeDocument/2006/relationships/image" Target="../media/image8.jpeg"/><Relationship Id="rId7" Type="http://schemas.openxmlformats.org/officeDocument/2006/relationships/image" Target="../media/image12.png"/><Relationship Id="rId2" Type="http://schemas.openxmlformats.org/officeDocument/2006/relationships/image" Target="../media/image7.png"/><Relationship Id="rId1" Type="http://schemas.openxmlformats.org/officeDocument/2006/relationships/slideLayout" Target="../slideLayouts/slideLayout5.xml"/><Relationship Id="rId6" Type="http://schemas.openxmlformats.org/officeDocument/2006/relationships/image" Target="../media/image11.png"/><Relationship Id="rId5" Type="http://schemas.openxmlformats.org/officeDocument/2006/relationships/image" Target="../media/image10.jpeg"/><Relationship Id="rId4" Type="http://schemas.openxmlformats.org/officeDocument/2006/relationships/image" Target="../media/image9.jpe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Placeholder 6">
            <a:extLst>
              <a:ext uri="{FF2B5EF4-FFF2-40B4-BE49-F238E27FC236}">
                <a16:creationId xmlns:a16="http://schemas.microsoft.com/office/drawing/2014/main" id="{0C654619-1BA7-F943-BEC3-D2737CDEE045}"/>
              </a:ext>
            </a:extLst>
          </p:cNvPr>
          <p:cNvSpPr>
            <a:spLocks noGrp="1"/>
          </p:cNvSpPr>
          <p:nvPr>
            <p:ph type="body" sz="quarter" idx="11"/>
          </p:nvPr>
        </p:nvSpPr>
        <p:spPr>
          <a:xfrm>
            <a:off x="3226419" y="3000375"/>
            <a:ext cx="2691161" cy="337557"/>
          </a:xfrm>
        </p:spPr>
        <p:txBody>
          <a:bodyPr>
            <a:noAutofit/>
          </a:bodyPr>
          <a:lstStyle/>
          <a:p>
            <a:r>
              <a:rPr lang="en-US" sz="4000" dirty="0">
                <a:solidFill>
                  <a:schemeClr val="tx1"/>
                </a:solidFill>
              </a:rPr>
              <a:t>Col. 3</a:t>
            </a:r>
          </a:p>
        </p:txBody>
      </p:sp>
      <p:sp>
        <p:nvSpPr>
          <p:cNvPr id="6" name="Title 5">
            <a:extLst>
              <a:ext uri="{FF2B5EF4-FFF2-40B4-BE49-F238E27FC236}">
                <a16:creationId xmlns:a16="http://schemas.microsoft.com/office/drawing/2014/main" id="{5E76957A-F7C5-D04F-8ECF-539F1C915B4C}"/>
              </a:ext>
            </a:extLst>
          </p:cNvPr>
          <p:cNvSpPr>
            <a:spLocks noGrp="1"/>
          </p:cNvSpPr>
          <p:nvPr>
            <p:ph type="title"/>
          </p:nvPr>
        </p:nvSpPr>
        <p:spPr>
          <a:xfrm>
            <a:off x="1356731" y="1388791"/>
            <a:ext cx="6430536" cy="1182959"/>
          </a:xfrm>
        </p:spPr>
        <p:txBody>
          <a:bodyPr>
            <a:normAutofit fontScale="90000"/>
          </a:bodyPr>
          <a:lstStyle/>
          <a:p>
            <a:r>
              <a:rPr lang="en-US" sz="7200" b="1" dirty="0"/>
              <a:t>Renewed</a:t>
            </a:r>
            <a:br>
              <a:rPr lang="en-US" sz="7200" b="1" dirty="0"/>
            </a:br>
            <a:r>
              <a:rPr lang="en-US" sz="7200" b="1" dirty="0" err="1"/>
              <a:t>Renovado</a:t>
            </a:r>
            <a:endParaRPr lang="en-US" sz="7200" b="1" dirty="0"/>
          </a:p>
        </p:txBody>
      </p:sp>
    </p:spTree>
    <p:extLst>
      <p:ext uri="{BB962C8B-B14F-4D97-AF65-F5344CB8AC3E}">
        <p14:creationId xmlns:p14="http://schemas.microsoft.com/office/powerpoint/2010/main" val="389385671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Placeholder 6">
            <a:extLst>
              <a:ext uri="{FF2B5EF4-FFF2-40B4-BE49-F238E27FC236}">
                <a16:creationId xmlns:a16="http://schemas.microsoft.com/office/drawing/2014/main" id="{9C1EFCF9-BD15-9447-8FFD-96AED8D3AA46}"/>
              </a:ext>
            </a:extLst>
          </p:cNvPr>
          <p:cNvSpPr>
            <a:spLocks noGrp="1"/>
          </p:cNvSpPr>
          <p:nvPr>
            <p:ph type="body" sz="quarter" idx="10"/>
          </p:nvPr>
        </p:nvSpPr>
        <p:spPr>
          <a:xfrm>
            <a:off x="55658" y="71562"/>
            <a:ext cx="9024731" cy="5009321"/>
          </a:xfrm>
        </p:spPr>
        <p:txBody>
          <a:bodyPr numCol="2">
            <a:noAutofit/>
          </a:bodyPr>
          <a:lstStyle/>
          <a:p>
            <a:pPr algn="l"/>
            <a:r>
              <a:rPr lang="en-US" sz="2800" dirty="0">
                <a:solidFill>
                  <a:srgbClr val="FFFFFF"/>
                </a:solidFill>
              </a:rPr>
              <a:t>Colossians 3:12-17 NASB95- [15] Let the peace of Christ rule in your hearts, to which indeed you were called in one body; and be thankful.</a:t>
            </a:r>
          </a:p>
          <a:p>
            <a:pPr algn="l"/>
            <a:endParaRPr lang="en-US" sz="2800" dirty="0">
              <a:solidFill>
                <a:srgbClr val="FFFFFF"/>
              </a:solidFill>
            </a:endParaRPr>
          </a:p>
          <a:p>
            <a:pPr algn="l"/>
            <a:endParaRPr lang="en-US" sz="2800" dirty="0">
              <a:solidFill>
                <a:srgbClr val="FFFFFF"/>
              </a:solidFill>
            </a:endParaRPr>
          </a:p>
          <a:p>
            <a:pPr algn="l"/>
            <a:endParaRPr lang="en-US" sz="2800" dirty="0">
              <a:solidFill>
                <a:srgbClr val="FFFFFF"/>
              </a:solidFill>
            </a:endParaRPr>
          </a:p>
          <a:p>
            <a:pPr algn="l"/>
            <a:endParaRPr lang="en-US" sz="2800" dirty="0">
              <a:solidFill>
                <a:srgbClr val="FFFFFF"/>
              </a:solidFill>
            </a:endParaRPr>
          </a:p>
          <a:p>
            <a:pPr algn="l"/>
            <a:r>
              <a:rPr lang="en-US" sz="2800" dirty="0" err="1">
                <a:solidFill>
                  <a:srgbClr val="FFFFFF"/>
                </a:solidFill>
              </a:rPr>
              <a:t>Colosenses</a:t>
            </a:r>
            <a:r>
              <a:rPr lang="en-US" sz="2800" dirty="0">
                <a:solidFill>
                  <a:srgbClr val="FFFFFF"/>
                </a:solidFill>
              </a:rPr>
              <a:t> 3:15-17 LBLA</a:t>
            </a:r>
          </a:p>
          <a:p>
            <a:pPr algn="l"/>
            <a:r>
              <a:rPr lang="en-US" sz="2800" dirty="0">
                <a:solidFill>
                  <a:srgbClr val="FFFFFF"/>
                </a:solidFill>
              </a:rPr>
              <a:t>Y que la </a:t>
            </a:r>
            <a:r>
              <a:rPr lang="en-US" sz="2800" dirty="0" err="1">
                <a:solidFill>
                  <a:srgbClr val="FFFFFF"/>
                </a:solidFill>
              </a:rPr>
              <a:t>paz</a:t>
            </a:r>
            <a:r>
              <a:rPr lang="en-US" sz="2800" dirty="0">
                <a:solidFill>
                  <a:srgbClr val="FFFFFF"/>
                </a:solidFill>
              </a:rPr>
              <a:t> de Cristo </a:t>
            </a:r>
            <a:r>
              <a:rPr lang="en-US" sz="2800" dirty="0" err="1">
                <a:solidFill>
                  <a:srgbClr val="FFFFFF"/>
                </a:solidFill>
              </a:rPr>
              <a:t>reine</a:t>
            </a:r>
            <a:r>
              <a:rPr lang="en-US" sz="2800" dirty="0">
                <a:solidFill>
                  <a:srgbClr val="FFFFFF"/>
                </a:solidFill>
              </a:rPr>
              <a:t> </a:t>
            </a:r>
            <a:r>
              <a:rPr lang="en-US" sz="2800" dirty="0" err="1">
                <a:solidFill>
                  <a:srgbClr val="FFFFFF"/>
                </a:solidFill>
              </a:rPr>
              <a:t>en</a:t>
            </a:r>
            <a:r>
              <a:rPr lang="en-US" sz="2800" dirty="0">
                <a:solidFill>
                  <a:srgbClr val="FFFFFF"/>
                </a:solidFill>
              </a:rPr>
              <a:t> </a:t>
            </a:r>
            <a:r>
              <a:rPr lang="en-US" sz="2800" dirty="0" err="1">
                <a:solidFill>
                  <a:srgbClr val="FFFFFF"/>
                </a:solidFill>
              </a:rPr>
              <a:t>vuestros</a:t>
            </a:r>
            <a:r>
              <a:rPr lang="en-US" sz="2800" dirty="0">
                <a:solidFill>
                  <a:srgbClr val="FFFFFF"/>
                </a:solidFill>
              </a:rPr>
              <a:t> </a:t>
            </a:r>
            <a:r>
              <a:rPr lang="en-US" sz="2800" dirty="0" err="1">
                <a:solidFill>
                  <a:srgbClr val="FFFFFF"/>
                </a:solidFill>
              </a:rPr>
              <a:t>corazones</a:t>
            </a:r>
            <a:r>
              <a:rPr lang="en-US" sz="2800" dirty="0">
                <a:solidFill>
                  <a:srgbClr val="FFFFFF"/>
                </a:solidFill>
              </a:rPr>
              <a:t>, a la </a:t>
            </a:r>
            <a:r>
              <a:rPr lang="en-US" sz="2800" dirty="0" err="1">
                <a:solidFill>
                  <a:srgbClr val="FFFFFF"/>
                </a:solidFill>
              </a:rPr>
              <a:t>cual</a:t>
            </a:r>
            <a:r>
              <a:rPr lang="en-US" sz="2800" dirty="0">
                <a:solidFill>
                  <a:srgbClr val="FFFFFF"/>
                </a:solidFill>
              </a:rPr>
              <a:t> </a:t>
            </a:r>
            <a:r>
              <a:rPr lang="en-US" sz="2800" dirty="0" err="1">
                <a:solidFill>
                  <a:srgbClr val="FFFFFF"/>
                </a:solidFill>
              </a:rPr>
              <a:t>en</a:t>
            </a:r>
            <a:r>
              <a:rPr lang="en-US" sz="2800" dirty="0">
                <a:solidFill>
                  <a:srgbClr val="FFFFFF"/>
                </a:solidFill>
              </a:rPr>
              <a:t> </a:t>
            </a:r>
            <a:r>
              <a:rPr lang="en-US" sz="2800" dirty="0" err="1">
                <a:solidFill>
                  <a:srgbClr val="FFFFFF"/>
                </a:solidFill>
              </a:rPr>
              <a:t>verdad</a:t>
            </a:r>
            <a:r>
              <a:rPr lang="en-US" sz="2800" dirty="0">
                <a:solidFill>
                  <a:srgbClr val="FFFFFF"/>
                </a:solidFill>
              </a:rPr>
              <a:t> </a:t>
            </a:r>
            <a:r>
              <a:rPr lang="en-US" sz="2800" dirty="0" err="1">
                <a:solidFill>
                  <a:srgbClr val="FFFFFF"/>
                </a:solidFill>
              </a:rPr>
              <a:t>fuisteis</a:t>
            </a:r>
            <a:r>
              <a:rPr lang="en-US" sz="2800" dirty="0">
                <a:solidFill>
                  <a:srgbClr val="FFFFFF"/>
                </a:solidFill>
              </a:rPr>
              <a:t> </a:t>
            </a:r>
            <a:r>
              <a:rPr lang="en-US" sz="2800" dirty="0" err="1">
                <a:solidFill>
                  <a:srgbClr val="FFFFFF"/>
                </a:solidFill>
              </a:rPr>
              <a:t>llamados</a:t>
            </a:r>
            <a:r>
              <a:rPr lang="en-US" sz="2800" dirty="0">
                <a:solidFill>
                  <a:srgbClr val="FFFFFF"/>
                </a:solidFill>
              </a:rPr>
              <a:t> </a:t>
            </a:r>
            <a:r>
              <a:rPr lang="en-US" sz="2800" dirty="0" err="1">
                <a:solidFill>
                  <a:srgbClr val="FFFFFF"/>
                </a:solidFill>
              </a:rPr>
              <a:t>en</a:t>
            </a:r>
            <a:r>
              <a:rPr lang="en-US" sz="2800" dirty="0">
                <a:solidFill>
                  <a:srgbClr val="FFFFFF"/>
                </a:solidFill>
              </a:rPr>
              <a:t> un solo </a:t>
            </a:r>
            <a:r>
              <a:rPr lang="en-US" sz="2800" dirty="0" err="1">
                <a:solidFill>
                  <a:srgbClr val="FFFFFF"/>
                </a:solidFill>
              </a:rPr>
              <a:t>cuerpo</a:t>
            </a:r>
            <a:r>
              <a:rPr lang="en-US" sz="2800" dirty="0">
                <a:solidFill>
                  <a:srgbClr val="FFFFFF"/>
                </a:solidFill>
              </a:rPr>
              <a:t>; y sed </a:t>
            </a:r>
            <a:r>
              <a:rPr lang="en-US" sz="2800" dirty="0" err="1">
                <a:solidFill>
                  <a:srgbClr val="FFFFFF"/>
                </a:solidFill>
              </a:rPr>
              <a:t>agradecidos</a:t>
            </a:r>
            <a:r>
              <a:rPr lang="en-US" sz="2800" dirty="0">
                <a:solidFill>
                  <a:srgbClr val="FFFFFF"/>
                </a:solidFill>
              </a:rPr>
              <a:t>. </a:t>
            </a:r>
            <a:endParaRPr lang="en-US" dirty="0">
              <a:solidFill>
                <a:srgbClr val="FFFFFF"/>
              </a:solidFill>
            </a:endParaRPr>
          </a:p>
        </p:txBody>
      </p:sp>
    </p:spTree>
    <p:extLst>
      <p:ext uri="{BB962C8B-B14F-4D97-AF65-F5344CB8AC3E}">
        <p14:creationId xmlns:p14="http://schemas.microsoft.com/office/powerpoint/2010/main" val="406401811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Placeholder 6">
            <a:extLst>
              <a:ext uri="{FF2B5EF4-FFF2-40B4-BE49-F238E27FC236}">
                <a16:creationId xmlns:a16="http://schemas.microsoft.com/office/drawing/2014/main" id="{9C1EFCF9-BD15-9447-8FFD-96AED8D3AA46}"/>
              </a:ext>
            </a:extLst>
          </p:cNvPr>
          <p:cNvSpPr>
            <a:spLocks noGrp="1"/>
          </p:cNvSpPr>
          <p:nvPr>
            <p:ph type="body" sz="quarter" idx="10"/>
          </p:nvPr>
        </p:nvSpPr>
        <p:spPr>
          <a:xfrm>
            <a:off x="55658" y="71562"/>
            <a:ext cx="9024731" cy="5009321"/>
          </a:xfrm>
        </p:spPr>
        <p:txBody>
          <a:bodyPr numCol="2">
            <a:noAutofit/>
          </a:bodyPr>
          <a:lstStyle/>
          <a:p>
            <a:pPr algn="l"/>
            <a:r>
              <a:rPr lang="en-US" sz="2800" dirty="0">
                <a:solidFill>
                  <a:srgbClr val="FFFFFF"/>
                </a:solidFill>
              </a:rPr>
              <a:t>Colossians 3:12-17 NASB95- [16] Let the word of Christ richly dwell within you, with all wisdom teaching and admonishing one another with psalms and hymns and spiritual songs, singing with thankfulness in your hearts to God. </a:t>
            </a:r>
          </a:p>
          <a:p>
            <a:pPr algn="l"/>
            <a:endParaRPr lang="en-US" sz="2800" dirty="0">
              <a:solidFill>
                <a:srgbClr val="FFFFFF"/>
              </a:solidFill>
            </a:endParaRPr>
          </a:p>
          <a:p>
            <a:pPr algn="l"/>
            <a:endParaRPr lang="en-US" sz="2800" dirty="0">
              <a:solidFill>
                <a:srgbClr val="FFFFFF"/>
              </a:solidFill>
            </a:endParaRPr>
          </a:p>
          <a:p>
            <a:pPr algn="l"/>
            <a:r>
              <a:rPr lang="en-US" sz="2800" dirty="0" err="1">
                <a:solidFill>
                  <a:srgbClr val="FFFFFF"/>
                </a:solidFill>
              </a:rPr>
              <a:t>Colosenses</a:t>
            </a:r>
            <a:r>
              <a:rPr lang="en-US" sz="2800" dirty="0">
                <a:solidFill>
                  <a:srgbClr val="FFFFFF"/>
                </a:solidFill>
              </a:rPr>
              <a:t> 3:16 LBLA</a:t>
            </a:r>
          </a:p>
          <a:p>
            <a:pPr algn="l"/>
            <a:r>
              <a:rPr lang="en-US" sz="2800" dirty="0">
                <a:solidFill>
                  <a:srgbClr val="FFFFFF"/>
                </a:solidFill>
              </a:rPr>
              <a:t>Que la palabra de Cristo </a:t>
            </a:r>
            <a:r>
              <a:rPr lang="en-US" sz="2800" dirty="0" err="1">
                <a:solidFill>
                  <a:srgbClr val="FFFFFF"/>
                </a:solidFill>
              </a:rPr>
              <a:t>habite</a:t>
            </a:r>
            <a:r>
              <a:rPr lang="en-US" sz="2800" dirty="0">
                <a:solidFill>
                  <a:srgbClr val="FFFFFF"/>
                </a:solidFill>
              </a:rPr>
              <a:t> </a:t>
            </a:r>
            <a:r>
              <a:rPr lang="en-US" sz="2800" dirty="0" err="1">
                <a:solidFill>
                  <a:srgbClr val="FFFFFF"/>
                </a:solidFill>
              </a:rPr>
              <a:t>en</a:t>
            </a:r>
            <a:r>
              <a:rPr lang="en-US" sz="2800" dirty="0">
                <a:solidFill>
                  <a:srgbClr val="FFFFFF"/>
                </a:solidFill>
              </a:rPr>
              <a:t> </a:t>
            </a:r>
            <a:r>
              <a:rPr lang="en-US" sz="2800" dirty="0" err="1">
                <a:solidFill>
                  <a:srgbClr val="FFFFFF"/>
                </a:solidFill>
              </a:rPr>
              <a:t>abundancia</a:t>
            </a:r>
            <a:r>
              <a:rPr lang="en-US" sz="2800" dirty="0">
                <a:solidFill>
                  <a:srgbClr val="FFFFFF"/>
                </a:solidFill>
              </a:rPr>
              <a:t> </a:t>
            </a:r>
            <a:r>
              <a:rPr lang="en-US" sz="2800" dirty="0" err="1">
                <a:solidFill>
                  <a:srgbClr val="FFFFFF"/>
                </a:solidFill>
              </a:rPr>
              <a:t>en</a:t>
            </a:r>
            <a:r>
              <a:rPr lang="en-US" sz="2800" dirty="0">
                <a:solidFill>
                  <a:srgbClr val="FFFFFF"/>
                </a:solidFill>
              </a:rPr>
              <a:t> </a:t>
            </a:r>
            <a:r>
              <a:rPr lang="en-US" sz="2800" dirty="0" err="1">
                <a:solidFill>
                  <a:srgbClr val="FFFFFF"/>
                </a:solidFill>
              </a:rPr>
              <a:t>vosotros</a:t>
            </a:r>
            <a:r>
              <a:rPr lang="en-US" sz="2800" dirty="0">
                <a:solidFill>
                  <a:srgbClr val="FFFFFF"/>
                </a:solidFill>
              </a:rPr>
              <a:t>, con </a:t>
            </a:r>
            <a:r>
              <a:rPr lang="en-US" sz="2800" dirty="0" err="1">
                <a:solidFill>
                  <a:srgbClr val="FFFFFF"/>
                </a:solidFill>
              </a:rPr>
              <a:t>toda</a:t>
            </a:r>
            <a:r>
              <a:rPr lang="en-US" sz="2800" dirty="0">
                <a:solidFill>
                  <a:srgbClr val="FFFFFF"/>
                </a:solidFill>
              </a:rPr>
              <a:t> </a:t>
            </a:r>
            <a:r>
              <a:rPr lang="en-US" sz="2800" dirty="0" err="1">
                <a:solidFill>
                  <a:srgbClr val="FFFFFF"/>
                </a:solidFill>
              </a:rPr>
              <a:t>sabiduría</a:t>
            </a:r>
            <a:r>
              <a:rPr lang="en-US" sz="2800" dirty="0">
                <a:solidFill>
                  <a:srgbClr val="FFFFFF"/>
                </a:solidFill>
              </a:rPr>
              <a:t> </a:t>
            </a:r>
            <a:r>
              <a:rPr lang="en-US" sz="2800" dirty="0" err="1">
                <a:solidFill>
                  <a:srgbClr val="FFFFFF"/>
                </a:solidFill>
              </a:rPr>
              <a:t>enseñándoos</a:t>
            </a:r>
            <a:r>
              <a:rPr lang="en-US" sz="2800" dirty="0">
                <a:solidFill>
                  <a:srgbClr val="FFFFFF"/>
                </a:solidFill>
              </a:rPr>
              <a:t> y </a:t>
            </a:r>
            <a:r>
              <a:rPr lang="en-US" sz="2800" dirty="0" err="1">
                <a:solidFill>
                  <a:srgbClr val="FFFFFF"/>
                </a:solidFill>
              </a:rPr>
              <a:t>amonestándoos</a:t>
            </a:r>
            <a:r>
              <a:rPr lang="en-US" sz="2800" dirty="0">
                <a:solidFill>
                  <a:srgbClr val="FFFFFF"/>
                </a:solidFill>
              </a:rPr>
              <a:t> </a:t>
            </a:r>
            <a:r>
              <a:rPr lang="en-US" sz="2800" dirty="0" err="1">
                <a:solidFill>
                  <a:srgbClr val="FFFFFF"/>
                </a:solidFill>
              </a:rPr>
              <a:t>unos</a:t>
            </a:r>
            <a:r>
              <a:rPr lang="en-US" sz="2800" dirty="0">
                <a:solidFill>
                  <a:srgbClr val="FFFFFF"/>
                </a:solidFill>
              </a:rPr>
              <a:t> a </a:t>
            </a:r>
            <a:r>
              <a:rPr lang="en-US" sz="2800" dirty="0" err="1">
                <a:solidFill>
                  <a:srgbClr val="FFFFFF"/>
                </a:solidFill>
              </a:rPr>
              <a:t>otros</a:t>
            </a:r>
            <a:r>
              <a:rPr lang="en-US" sz="2800" dirty="0">
                <a:solidFill>
                  <a:srgbClr val="FFFFFF"/>
                </a:solidFill>
              </a:rPr>
              <a:t> con </a:t>
            </a:r>
            <a:r>
              <a:rPr lang="en-US" sz="2800" dirty="0" err="1">
                <a:solidFill>
                  <a:srgbClr val="FFFFFF"/>
                </a:solidFill>
              </a:rPr>
              <a:t>salmos</a:t>
            </a:r>
            <a:r>
              <a:rPr lang="en-US" sz="2800" dirty="0">
                <a:solidFill>
                  <a:srgbClr val="FFFFFF"/>
                </a:solidFill>
              </a:rPr>
              <a:t>, </a:t>
            </a:r>
            <a:r>
              <a:rPr lang="en-US" sz="2800" dirty="0" err="1">
                <a:solidFill>
                  <a:srgbClr val="FFFFFF"/>
                </a:solidFill>
              </a:rPr>
              <a:t>himnos</a:t>
            </a:r>
            <a:r>
              <a:rPr lang="en-US" sz="2800" dirty="0">
                <a:solidFill>
                  <a:srgbClr val="FFFFFF"/>
                </a:solidFill>
              </a:rPr>
              <a:t> y canciones </a:t>
            </a:r>
            <a:r>
              <a:rPr lang="en-US" sz="2800" dirty="0" err="1">
                <a:solidFill>
                  <a:srgbClr val="FFFFFF"/>
                </a:solidFill>
              </a:rPr>
              <a:t>espirituales</a:t>
            </a:r>
            <a:r>
              <a:rPr lang="en-US" sz="2800" dirty="0">
                <a:solidFill>
                  <a:srgbClr val="FFFFFF"/>
                </a:solidFill>
              </a:rPr>
              <a:t>, cantando a Dios con </a:t>
            </a:r>
            <a:r>
              <a:rPr lang="en-US" sz="2800" dirty="0" err="1">
                <a:solidFill>
                  <a:srgbClr val="FFFFFF"/>
                </a:solidFill>
              </a:rPr>
              <a:t>acción</a:t>
            </a:r>
            <a:r>
              <a:rPr lang="en-US" sz="2800" dirty="0">
                <a:solidFill>
                  <a:srgbClr val="FFFFFF"/>
                </a:solidFill>
              </a:rPr>
              <a:t> de gracias </a:t>
            </a:r>
            <a:r>
              <a:rPr lang="en-US" sz="2800" dirty="0" err="1">
                <a:solidFill>
                  <a:srgbClr val="FFFFFF"/>
                </a:solidFill>
              </a:rPr>
              <a:t>en</a:t>
            </a:r>
            <a:r>
              <a:rPr lang="en-US" sz="2800" dirty="0">
                <a:solidFill>
                  <a:srgbClr val="FFFFFF"/>
                </a:solidFill>
              </a:rPr>
              <a:t> </a:t>
            </a:r>
            <a:r>
              <a:rPr lang="en-US" sz="2800" dirty="0" err="1">
                <a:solidFill>
                  <a:srgbClr val="FFFFFF"/>
                </a:solidFill>
              </a:rPr>
              <a:t>vuestros</a:t>
            </a:r>
            <a:r>
              <a:rPr lang="en-US" sz="2800" dirty="0">
                <a:solidFill>
                  <a:srgbClr val="FFFFFF"/>
                </a:solidFill>
              </a:rPr>
              <a:t> </a:t>
            </a:r>
            <a:r>
              <a:rPr lang="en-US" sz="2800" dirty="0" err="1">
                <a:solidFill>
                  <a:srgbClr val="FFFFFF"/>
                </a:solidFill>
              </a:rPr>
              <a:t>corazones</a:t>
            </a:r>
            <a:r>
              <a:rPr lang="en-US" sz="2800" dirty="0">
                <a:solidFill>
                  <a:srgbClr val="FFFFFF"/>
                </a:solidFill>
              </a:rPr>
              <a:t>.</a:t>
            </a:r>
          </a:p>
        </p:txBody>
      </p:sp>
    </p:spTree>
    <p:extLst>
      <p:ext uri="{BB962C8B-B14F-4D97-AF65-F5344CB8AC3E}">
        <p14:creationId xmlns:p14="http://schemas.microsoft.com/office/powerpoint/2010/main" val="200985019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Placeholder 6">
            <a:extLst>
              <a:ext uri="{FF2B5EF4-FFF2-40B4-BE49-F238E27FC236}">
                <a16:creationId xmlns:a16="http://schemas.microsoft.com/office/drawing/2014/main" id="{9C1EFCF9-BD15-9447-8FFD-96AED8D3AA46}"/>
              </a:ext>
            </a:extLst>
          </p:cNvPr>
          <p:cNvSpPr>
            <a:spLocks noGrp="1"/>
          </p:cNvSpPr>
          <p:nvPr>
            <p:ph type="body" sz="quarter" idx="10"/>
          </p:nvPr>
        </p:nvSpPr>
        <p:spPr>
          <a:xfrm>
            <a:off x="55658" y="71562"/>
            <a:ext cx="9024731" cy="5009321"/>
          </a:xfrm>
        </p:spPr>
        <p:txBody>
          <a:bodyPr numCol="2">
            <a:noAutofit/>
          </a:bodyPr>
          <a:lstStyle/>
          <a:p>
            <a:pPr algn="l"/>
            <a:r>
              <a:rPr lang="en-US" sz="2800" dirty="0">
                <a:solidFill>
                  <a:srgbClr val="FFFFFF"/>
                </a:solidFill>
              </a:rPr>
              <a:t>Colossians 3:12-17 NASB95- [17] Whatever you do in word or deed, do all in the name of the Lord Jesus, giving thanks through Him to God the Father.</a:t>
            </a:r>
          </a:p>
          <a:p>
            <a:pPr algn="l"/>
            <a:endParaRPr lang="en-US" sz="2800" dirty="0">
              <a:solidFill>
                <a:srgbClr val="FFFFFF"/>
              </a:solidFill>
            </a:endParaRPr>
          </a:p>
          <a:p>
            <a:pPr algn="l"/>
            <a:endParaRPr lang="en-US" sz="2800" dirty="0">
              <a:solidFill>
                <a:srgbClr val="FFFFFF"/>
              </a:solidFill>
            </a:endParaRPr>
          </a:p>
          <a:p>
            <a:pPr algn="l"/>
            <a:endParaRPr lang="en-US" sz="2800" dirty="0">
              <a:solidFill>
                <a:srgbClr val="FFFFFF"/>
              </a:solidFill>
            </a:endParaRPr>
          </a:p>
          <a:p>
            <a:pPr algn="l"/>
            <a:endParaRPr lang="en-US" sz="2800" dirty="0">
              <a:solidFill>
                <a:srgbClr val="FFFFFF"/>
              </a:solidFill>
            </a:endParaRPr>
          </a:p>
          <a:p>
            <a:pPr algn="l"/>
            <a:r>
              <a:rPr lang="en-US" sz="2800" dirty="0" err="1">
                <a:solidFill>
                  <a:srgbClr val="FFFFFF"/>
                </a:solidFill>
              </a:rPr>
              <a:t>Colosenses</a:t>
            </a:r>
            <a:r>
              <a:rPr lang="en-US" sz="2800" dirty="0">
                <a:solidFill>
                  <a:srgbClr val="FFFFFF"/>
                </a:solidFill>
              </a:rPr>
              <a:t> 3:17 LBLA</a:t>
            </a:r>
          </a:p>
          <a:p>
            <a:pPr algn="l"/>
            <a:r>
              <a:rPr lang="en-US" sz="2800" dirty="0">
                <a:solidFill>
                  <a:srgbClr val="FFFFFF"/>
                </a:solidFill>
              </a:rPr>
              <a:t>Y </a:t>
            </a:r>
            <a:r>
              <a:rPr lang="en-US" sz="2800" dirty="0" err="1">
                <a:solidFill>
                  <a:srgbClr val="FFFFFF"/>
                </a:solidFill>
              </a:rPr>
              <a:t>todo</a:t>
            </a:r>
            <a:r>
              <a:rPr lang="en-US" sz="2800" dirty="0">
                <a:solidFill>
                  <a:srgbClr val="FFFFFF"/>
                </a:solidFill>
              </a:rPr>
              <a:t> lo que </a:t>
            </a:r>
            <a:r>
              <a:rPr lang="en-US" sz="2800" dirty="0" err="1">
                <a:solidFill>
                  <a:srgbClr val="FFFFFF"/>
                </a:solidFill>
              </a:rPr>
              <a:t>hacéis</a:t>
            </a:r>
            <a:r>
              <a:rPr lang="en-US" sz="2800" dirty="0">
                <a:solidFill>
                  <a:srgbClr val="FFFFFF"/>
                </a:solidFill>
              </a:rPr>
              <a:t>, de palabra o de </a:t>
            </a:r>
            <a:r>
              <a:rPr lang="en-US" sz="2800" dirty="0" err="1">
                <a:solidFill>
                  <a:srgbClr val="FFFFFF"/>
                </a:solidFill>
              </a:rPr>
              <a:t>hecho</a:t>
            </a:r>
            <a:r>
              <a:rPr lang="en-US" sz="2800" dirty="0">
                <a:solidFill>
                  <a:srgbClr val="FFFFFF"/>
                </a:solidFill>
              </a:rPr>
              <a:t>, </a:t>
            </a:r>
            <a:r>
              <a:rPr lang="en-US" sz="2800" dirty="0" err="1">
                <a:solidFill>
                  <a:srgbClr val="FFFFFF"/>
                </a:solidFill>
              </a:rPr>
              <a:t>hacedlo</a:t>
            </a:r>
            <a:r>
              <a:rPr lang="en-US" sz="2800" dirty="0">
                <a:solidFill>
                  <a:srgbClr val="FFFFFF"/>
                </a:solidFill>
              </a:rPr>
              <a:t> </a:t>
            </a:r>
            <a:r>
              <a:rPr lang="en-US" sz="2800" dirty="0" err="1">
                <a:solidFill>
                  <a:srgbClr val="FFFFFF"/>
                </a:solidFill>
              </a:rPr>
              <a:t>todo</a:t>
            </a:r>
            <a:r>
              <a:rPr lang="en-US" sz="2800" dirty="0">
                <a:solidFill>
                  <a:srgbClr val="FFFFFF"/>
                </a:solidFill>
              </a:rPr>
              <a:t> </a:t>
            </a:r>
            <a:r>
              <a:rPr lang="en-US" sz="2800" dirty="0" err="1">
                <a:solidFill>
                  <a:srgbClr val="FFFFFF"/>
                </a:solidFill>
              </a:rPr>
              <a:t>en</a:t>
            </a:r>
            <a:r>
              <a:rPr lang="en-US" sz="2800" dirty="0">
                <a:solidFill>
                  <a:srgbClr val="FFFFFF"/>
                </a:solidFill>
              </a:rPr>
              <a:t> </a:t>
            </a:r>
            <a:r>
              <a:rPr lang="en-US" sz="2800" dirty="0" err="1">
                <a:solidFill>
                  <a:srgbClr val="FFFFFF"/>
                </a:solidFill>
              </a:rPr>
              <a:t>el</a:t>
            </a:r>
            <a:r>
              <a:rPr lang="en-US" sz="2800" dirty="0">
                <a:solidFill>
                  <a:srgbClr val="FFFFFF"/>
                </a:solidFill>
              </a:rPr>
              <a:t> </a:t>
            </a:r>
            <a:r>
              <a:rPr lang="en-US" sz="2800" dirty="0" err="1">
                <a:solidFill>
                  <a:srgbClr val="FFFFFF"/>
                </a:solidFill>
              </a:rPr>
              <a:t>nombre</a:t>
            </a:r>
            <a:r>
              <a:rPr lang="en-US" sz="2800" dirty="0">
                <a:solidFill>
                  <a:srgbClr val="FFFFFF"/>
                </a:solidFill>
              </a:rPr>
              <a:t> del </a:t>
            </a:r>
            <a:r>
              <a:rPr lang="en-US" sz="2800" dirty="0" err="1">
                <a:solidFill>
                  <a:srgbClr val="FFFFFF"/>
                </a:solidFill>
              </a:rPr>
              <a:t>Señor</a:t>
            </a:r>
            <a:r>
              <a:rPr lang="en-US" sz="2800" dirty="0">
                <a:solidFill>
                  <a:srgbClr val="FFFFFF"/>
                </a:solidFill>
              </a:rPr>
              <a:t> Jesús, </a:t>
            </a:r>
            <a:r>
              <a:rPr lang="en-US" sz="2800" dirty="0" err="1">
                <a:solidFill>
                  <a:srgbClr val="FFFFFF"/>
                </a:solidFill>
              </a:rPr>
              <a:t>dando</a:t>
            </a:r>
            <a:r>
              <a:rPr lang="en-US" sz="2800" dirty="0">
                <a:solidFill>
                  <a:srgbClr val="FFFFFF"/>
                </a:solidFill>
              </a:rPr>
              <a:t> gracias </a:t>
            </a:r>
            <a:r>
              <a:rPr lang="en-US" sz="2800" dirty="0" err="1">
                <a:solidFill>
                  <a:srgbClr val="FFFFFF"/>
                </a:solidFill>
              </a:rPr>
              <a:t>por</a:t>
            </a:r>
            <a:r>
              <a:rPr lang="en-US" sz="2800" dirty="0">
                <a:solidFill>
                  <a:srgbClr val="FFFFFF"/>
                </a:solidFill>
              </a:rPr>
              <a:t> medio de El a Dios </a:t>
            </a:r>
            <a:r>
              <a:rPr lang="en-US" sz="2800" dirty="0" err="1">
                <a:solidFill>
                  <a:srgbClr val="FFFFFF"/>
                </a:solidFill>
              </a:rPr>
              <a:t>el</a:t>
            </a:r>
            <a:r>
              <a:rPr lang="en-US" sz="2800" dirty="0">
                <a:solidFill>
                  <a:srgbClr val="FFFFFF"/>
                </a:solidFill>
              </a:rPr>
              <a:t> Padre.</a:t>
            </a:r>
          </a:p>
        </p:txBody>
      </p:sp>
    </p:spTree>
    <p:extLst>
      <p:ext uri="{BB962C8B-B14F-4D97-AF65-F5344CB8AC3E}">
        <p14:creationId xmlns:p14="http://schemas.microsoft.com/office/powerpoint/2010/main" val="396118373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Placeholder 6">
            <a:extLst>
              <a:ext uri="{FF2B5EF4-FFF2-40B4-BE49-F238E27FC236}">
                <a16:creationId xmlns:a16="http://schemas.microsoft.com/office/drawing/2014/main" id="{9C1EFCF9-BD15-9447-8FFD-96AED8D3AA46}"/>
              </a:ext>
            </a:extLst>
          </p:cNvPr>
          <p:cNvSpPr>
            <a:spLocks noGrp="1"/>
          </p:cNvSpPr>
          <p:nvPr>
            <p:ph type="body" sz="quarter" idx="10"/>
          </p:nvPr>
        </p:nvSpPr>
        <p:spPr>
          <a:xfrm>
            <a:off x="55658" y="71562"/>
            <a:ext cx="9024731" cy="5009321"/>
          </a:xfrm>
        </p:spPr>
        <p:txBody>
          <a:bodyPr numCol="2">
            <a:noAutofit/>
          </a:bodyPr>
          <a:lstStyle/>
          <a:p>
            <a:pPr algn="l"/>
            <a:r>
              <a:rPr lang="en-US" sz="2800" dirty="0">
                <a:solidFill>
                  <a:srgbClr val="FFFFFF"/>
                </a:solidFill>
              </a:rPr>
              <a:t>Colossians 3:3-4 NASB95- For you have died and your life is hidden with Christ in God. [4] </a:t>
            </a:r>
            <a:r>
              <a:rPr lang="en-US" sz="2800" b="1" u="sng" dirty="0">
                <a:solidFill>
                  <a:srgbClr val="FFFFFF"/>
                </a:solidFill>
              </a:rPr>
              <a:t>When Christ, who is our life</a:t>
            </a:r>
            <a:r>
              <a:rPr lang="en-US" sz="2800" dirty="0">
                <a:solidFill>
                  <a:srgbClr val="FFFFFF"/>
                </a:solidFill>
              </a:rPr>
              <a:t>, is revealed, then you also will be revealed with Him in glory</a:t>
            </a:r>
          </a:p>
          <a:p>
            <a:pPr algn="l"/>
            <a:endParaRPr lang="en-US" sz="2800" dirty="0">
              <a:solidFill>
                <a:srgbClr val="FFFFFF"/>
              </a:solidFill>
            </a:endParaRPr>
          </a:p>
          <a:p>
            <a:pPr algn="l"/>
            <a:endParaRPr lang="en-US" sz="2800" dirty="0">
              <a:solidFill>
                <a:srgbClr val="FFFFFF"/>
              </a:solidFill>
            </a:endParaRPr>
          </a:p>
          <a:p>
            <a:pPr algn="l"/>
            <a:endParaRPr lang="en-US" sz="2800" dirty="0">
              <a:solidFill>
                <a:srgbClr val="FFFFFF"/>
              </a:solidFill>
            </a:endParaRPr>
          </a:p>
          <a:p>
            <a:pPr algn="l"/>
            <a:r>
              <a:rPr lang="en-US" sz="2800" dirty="0" err="1">
                <a:solidFill>
                  <a:srgbClr val="FFFFFF"/>
                </a:solidFill>
              </a:rPr>
              <a:t>Colosenses</a:t>
            </a:r>
            <a:r>
              <a:rPr lang="en-US" sz="2800" dirty="0">
                <a:solidFill>
                  <a:srgbClr val="FFFFFF"/>
                </a:solidFill>
              </a:rPr>
              <a:t> 3:3-4 LBLA</a:t>
            </a:r>
          </a:p>
          <a:p>
            <a:pPr algn="l"/>
            <a:r>
              <a:rPr lang="en-US" sz="2800" dirty="0" err="1">
                <a:solidFill>
                  <a:srgbClr val="FFFFFF"/>
                </a:solidFill>
              </a:rPr>
              <a:t>Porque</a:t>
            </a:r>
            <a:r>
              <a:rPr lang="en-US" sz="2800" dirty="0">
                <a:solidFill>
                  <a:srgbClr val="FFFFFF"/>
                </a:solidFill>
              </a:rPr>
              <a:t> </a:t>
            </a:r>
            <a:r>
              <a:rPr lang="en-US" sz="2800" dirty="0" err="1">
                <a:solidFill>
                  <a:srgbClr val="FFFFFF"/>
                </a:solidFill>
              </a:rPr>
              <a:t>habéis</a:t>
            </a:r>
            <a:r>
              <a:rPr lang="en-US" sz="2800" dirty="0">
                <a:solidFill>
                  <a:srgbClr val="FFFFFF"/>
                </a:solidFill>
              </a:rPr>
              <a:t> </a:t>
            </a:r>
            <a:r>
              <a:rPr lang="en-US" sz="2800" dirty="0" err="1">
                <a:solidFill>
                  <a:srgbClr val="FFFFFF"/>
                </a:solidFill>
              </a:rPr>
              <a:t>muerto</a:t>
            </a:r>
            <a:r>
              <a:rPr lang="en-US" sz="2800" dirty="0">
                <a:solidFill>
                  <a:srgbClr val="FFFFFF"/>
                </a:solidFill>
              </a:rPr>
              <a:t>, y </a:t>
            </a:r>
            <a:r>
              <a:rPr lang="en-US" sz="2800" dirty="0" err="1">
                <a:solidFill>
                  <a:srgbClr val="FFFFFF"/>
                </a:solidFill>
              </a:rPr>
              <a:t>vuestra</a:t>
            </a:r>
            <a:r>
              <a:rPr lang="en-US" sz="2800" dirty="0">
                <a:solidFill>
                  <a:srgbClr val="FFFFFF"/>
                </a:solidFill>
              </a:rPr>
              <a:t> </a:t>
            </a:r>
            <a:r>
              <a:rPr lang="en-US" sz="2800" dirty="0" err="1">
                <a:solidFill>
                  <a:srgbClr val="FFFFFF"/>
                </a:solidFill>
              </a:rPr>
              <a:t>vida</a:t>
            </a:r>
            <a:r>
              <a:rPr lang="en-US" sz="2800" dirty="0">
                <a:solidFill>
                  <a:srgbClr val="FFFFFF"/>
                </a:solidFill>
              </a:rPr>
              <a:t> </a:t>
            </a:r>
            <a:r>
              <a:rPr lang="en-US" sz="2800" dirty="0" err="1">
                <a:solidFill>
                  <a:srgbClr val="FFFFFF"/>
                </a:solidFill>
              </a:rPr>
              <a:t>está</a:t>
            </a:r>
            <a:r>
              <a:rPr lang="en-US" sz="2800" dirty="0">
                <a:solidFill>
                  <a:srgbClr val="FFFFFF"/>
                </a:solidFill>
              </a:rPr>
              <a:t> </a:t>
            </a:r>
            <a:r>
              <a:rPr lang="en-US" sz="2800" dirty="0" err="1">
                <a:solidFill>
                  <a:srgbClr val="FFFFFF"/>
                </a:solidFill>
              </a:rPr>
              <a:t>escondida</a:t>
            </a:r>
            <a:r>
              <a:rPr lang="en-US" sz="2800" dirty="0">
                <a:solidFill>
                  <a:srgbClr val="FFFFFF"/>
                </a:solidFill>
              </a:rPr>
              <a:t> con Cristo </a:t>
            </a:r>
            <a:r>
              <a:rPr lang="en-US" sz="2800" dirty="0" err="1">
                <a:solidFill>
                  <a:srgbClr val="FFFFFF"/>
                </a:solidFill>
              </a:rPr>
              <a:t>en</a:t>
            </a:r>
            <a:r>
              <a:rPr lang="en-US" sz="2800" dirty="0">
                <a:solidFill>
                  <a:srgbClr val="FFFFFF"/>
                </a:solidFill>
              </a:rPr>
              <a:t> Dios. [4] </a:t>
            </a:r>
            <a:r>
              <a:rPr lang="en-US" sz="2800" b="1" u="sng" dirty="0" err="1">
                <a:solidFill>
                  <a:srgbClr val="FFFFFF"/>
                </a:solidFill>
              </a:rPr>
              <a:t>Cuando</a:t>
            </a:r>
            <a:r>
              <a:rPr lang="en-US" sz="2800" b="1" u="sng" dirty="0">
                <a:solidFill>
                  <a:srgbClr val="FFFFFF"/>
                </a:solidFill>
              </a:rPr>
              <a:t> Cristo, </a:t>
            </a:r>
            <a:r>
              <a:rPr lang="en-US" sz="2800" b="1" u="sng" dirty="0" err="1">
                <a:solidFill>
                  <a:srgbClr val="FFFFFF"/>
                </a:solidFill>
              </a:rPr>
              <a:t>nuestra</a:t>
            </a:r>
            <a:r>
              <a:rPr lang="en-US" sz="2800" b="1" u="sng" dirty="0">
                <a:solidFill>
                  <a:srgbClr val="FFFFFF"/>
                </a:solidFill>
              </a:rPr>
              <a:t> </a:t>
            </a:r>
            <a:r>
              <a:rPr lang="en-US" sz="2800" b="1" u="sng" dirty="0" err="1">
                <a:solidFill>
                  <a:srgbClr val="FFFFFF"/>
                </a:solidFill>
              </a:rPr>
              <a:t>vida</a:t>
            </a:r>
            <a:r>
              <a:rPr lang="en-US" sz="2800" dirty="0">
                <a:solidFill>
                  <a:srgbClr val="FFFFFF"/>
                </a:solidFill>
              </a:rPr>
              <a:t>, sea </a:t>
            </a:r>
            <a:r>
              <a:rPr lang="en-US" sz="2800" dirty="0" err="1">
                <a:solidFill>
                  <a:srgbClr val="FFFFFF"/>
                </a:solidFill>
              </a:rPr>
              <a:t>manifestado</a:t>
            </a:r>
            <a:r>
              <a:rPr lang="en-US" sz="2800" dirty="0">
                <a:solidFill>
                  <a:srgbClr val="FFFFFF"/>
                </a:solidFill>
              </a:rPr>
              <a:t>, </a:t>
            </a:r>
            <a:r>
              <a:rPr lang="en-US" sz="2800" dirty="0" err="1">
                <a:solidFill>
                  <a:srgbClr val="FFFFFF"/>
                </a:solidFill>
              </a:rPr>
              <a:t>entonces</a:t>
            </a:r>
            <a:r>
              <a:rPr lang="en-US" sz="2800" dirty="0">
                <a:solidFill>
                  <a:srgbClr val="FFFFFF"/>
                </a:solidFill>
              </a:rPr>
              <a:t> </a:t>
            </a:r>
            <a:r>
              <a:rPr lang="en-US" sz="2800" dirty="0" err="1">
                <a:solidFill>
                  <a:srgbClr val="FFFFFF"/>
                </a:solidFill>
              </a:rPr>
              <a:t>vosotros</a:t>
            </a:r>
            <a:r>
              <a:rPr lang="en-US" sz="2800" dirty="0">
                <a:solidFill>
                  <a:srgbClr val="FFFFFF"/>
                </a:solidFill>
              </a:rPr>
              <a:t> </a:t>
            </a:r>
            <a:r>
              <a:rPr lang="en-US" sz="2800" dirty="0" err="1">
                <a:solidFill>
                  <a:srgbClr val="FFFFFF"/>
                </a:solidFill>
              </a:rPr>
              <a:t>también</a:t>
            </a:r>
            <a:r>
              <a:rPr lang="en-US" sz="2800" dirty="0">
                <a:solidFill>
                  <a:srgbClr val="FFFFFF"/>
                </a:solidFill>
              </a:rPr>
              <a:t> </a:t>
            </a:r>
            <a:r>
              <a:rPr lang="en-US" sz="2800" dirty="0" err="1">
                <a:solidFill>
                  <a:srgbClr val="FFFFFF"/>
                </a:solidFill>
              </a:rPr>
              <a:t>seréis</a:t>
            </a:r>
            <a:r>
              <a:rPr lang="en-US" sz="2800" dirty="0">
                <a:solidFill>
                  <a:srgbClr val="FFFFFF"/>
                </a:solidFill>
              </a:rPr>
              <a:t> </a:t>
            </a:r>
            <a:r>
              <a:rPr lang="en-US" sz="2800" dirty="0" err="1">
                <a:solidFill>
                  <a:srgbClr val="FFFFFF"/>
                </a:solidFill>
              </a:rPr>
              <a:t>manifestados</a:t>
            </a:r>
            <a:r>
              <a:rPr lang="en-US" sz="2800" dirty="0">
                <a:solidFill>
                  <a:srgbClr val="FFFFFF"/>
                </a:solidFill>
              </a:rPr>
              <a:t> con El </a:t>
            </a:r>
            <a:r>
              <a:rPr lang="en-US" sz="2800" dirty="0" err="1">
                <a:solidFill>
                  <a:srgbClr val="FFFFFF"/>
                </a:solidFill>
              </a:rPr>
              <a:t>en</a:t>
            </a:r>
            <a:r>
              <a:rPr lang="en-US" sz="2800" dirty="0">
                <a:solidFill>
                  <a:srgbClr val="FFFFFF"/>
                </a:solidFill>
              </a:rPr>
              <a:t> gloria.</a:t>
            </a:r>
          </a:p>
        </p:txBody>
      </p:sp>
    </p:spTree>
    <p:extLst>
      <p:ext uri="{BB962C8B-B14F-4D97-AF65-F5344CB8AC3E}">
        <p14:creationId xmlns:p14="http://schemas.microsoft.com/office/powerpoint/2010/main" val="209497522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Placeholder 6">
            <a:extLst>
              <a:ext uri="{FF2B5EF4-FFF2-40B4-BE49-F238E27FC236}">
                <a16:creationId xmlns:a16="http://schemas.microsoft.com/office/drawing/2014/main" id="{9C1EFCF9-BD15-9447-8FFD-96AED8D3AA46}"/>
              </a:ext>
            </a:extLst>
          </p:cNvPr>
          <p:cNvSpPr>
            <a:spLocks noGrp="1"/>
          </p:cNvSpPr>
          <p:nvPr>
            <p:ph type="body" sz="quarter" idx="10"/>
          </p:nvPr>
        </p:nvSpPr>
        <p:spPr>
          <a:xfrm>
            <a:off x="55658" y="71562"/>
            <a:ext cx="9024731" cy="5009321"/>
          </a:xfrm>
        </p:spPr>
        <p:txBody>
          <a:bodyPr numCol="2">
            <a:noAutofit/>
          </a:bodyPr>
          <a:lstStyle/>
          <a:p>
            <a:pPr algn="l"/>
            <a:r>
              <a:rPr lang="en-US" sz="2800" dirty="0">
                <a:solidFill>
                  <a:srgbClr val="FFFFFF"/>
                </a:solidFill>
              </a:rPr>
              <a:t>Colossians 1:9 NASB95- For this reason also, since the day we heard of it, we have not ceased to pray for you and to ask that you may be </a:t>
            </a:r>
            <a:r>
              <a:rPr lang="en-US" sz="2800" b="1" u="sng" dirty="0">
                <a:solidFill>
                  <a:srgbClr val="FFFFFF"/>
                </a:solidFill>
              </a:rPr>
              <a:t>filled </a:t>
            </a:r>
            <a:r>
              <a:rPr lang="en-US" sz="2800" dirty="0">
                <a:solidFill>
                  <a:srgbClr val="FFFFFF"/>
                </a:solidFill>
              </a:rPr>
              <a:t>with the </a:t>
            </a:r>
            <a:r>
              <a:rPr lang="en-US" sz="2800" b="1" u="sng" dirty="0">
                <a:solidFill>
                  <a:srgbClr val="FFFFFF"/>
                </a:solidFill>
              </a:rPr>
              <a:t>knowledge</a:t>
            </a:r>
            <a:r>
              <a:rPr lang="en-US" sz="2800" dirty="0">
                <a:solidFill>
                  <a:srgbClr val="FFFFFF"/>
                </a:solidFill>
              </a:rPr>
              <a:t> of His will in all </a:t>
            </a:r>
            <a:r>
              <a:rPr lang="en-US" sz="2800" b="1" u="sng" dirty="0">
                <a:solidFill>
                  <a:srgbClr val="FFFFFF"/>
                </a:solidFill>
              </a:rPr>
              <a:t>spiritual wisdom and understanding</a:t>
            </a:r>
          </a:p>
          <a:p>
            <a:pPr algn="l"/>
            <a:endParaRPr lang="en-US" sz="2800" dirty="0">
              <a:solidFill>
                <a:srgbClr val="FFFFFF"/>
              </a:solidFill>
            </a:endParaRPr>
          </a:p>
          <a:p>
            <a:pPr algn="l"/>
            <a:endParaRPr lang="en-US" sz="2800" dirty="0">
              <a:solidFill>
                <a:srgbClr val="FFFFFF"/>
              </a:solidFill>
            </a:endParaRPr>
          </a:p>
          <a:p>
            <a:pPr algn="l"/>
            <a:r>
              <a:rPr lang="en-US" sz="2800" dirty="0" err="1">
                <a:solidFill>
                  <a:srgbClr val="FFFFFF"/>
                </a:solidFill>
              </a:rPr>
              <a:t>Colosenses</a:t>
            </a:r>
            <a:r>
              <a:rPr lang="en-US" sz="2800" dirty="0">
                <a:solidFill>
                  <a:srgbClr val="FFFFFF"/>
                </a:solidFill>
              </a:rPr>
              <a:t> 1:9 LBLA- Por </a:t>
            </a:r>
            <a:r>
              <a:rPr lang="en-US" sz="2800" dirty="0" err="1">
                <a:solidFill>
                  <a:srgbClr val="FFFFFF"/>
                </a:solidFill>
              </a:rPr>
              <a:t>esta</a:t>
            </a:r>
            <a:r>
              <a:rPr lang="en-US" sz="2800" dirty="0">
                <a:solidFill>
                  <a:srgbClr val="FFFFFF"/>
                </a:solidFill>
              </a:rPr>
              <a:t> </a:t>
            </a:r>
            <a:r>
              <a:rPr lang="en-US" sz="2800" dirty="0" err="1">
                <a:solidFill>
                  <a:srgbClr val="FFFFFF"/>
                </a:solidFill>
              </a:rPr>
              <a:t>razón</a:t>
            </a:r>
            <a:r>
              <a:rPr lang="en-US" sz="2800" dirty="0">
                <a:solidFill>
                  <a:srgbClr val="FFFFFF"/>
                </a:solidFill>
              </a:rPr>
              <a:t>, </a:t>
            </a:r>
            <a:r>
              <a:rPr lang="en-US" sz="2800" dirty="0" err="1">
                <a:solidFill>
                  <a:srgbClr val="FFFFFF"/>
                </a:solidFill>
              </a:rPr>
              <a:t>también</a:t>
            </a:r>
            <a:r>
              <a:rPr lang="en-US" sz="2800" dirty="0">
                <a:solidFill>
                  <a:srgbClr val="FFFFFF"/>
                </a:solidFill>
              </a:rPr>
              <a:t> </a:t>
            </a:r>
            <a:r>
              <a:rPr lang="en-US" sz="2800" dirty="0" err="1">
                <a:solidFill>
                  <a:srgbClr val="FFFFFF"/>
                </a:solidFill>
              </a:rPr>
              <a:t>nosotros</a:t>
            </a:r>
            <a:r>
              <a:rPr lang="en-US" sz="2800" dirty="0">
                <a:solidFill>
                  <a:srgbClr val="FFFFFF"/>
                </a:solidFill>
              </a:rPr>
              <a:t>, </a:t>
            </a:r>
            <a:r>
              <a:rPr lang="en-US" sz="2800" dirty="0" err="1">
                <a:solidFill>
                  <a:srgbClr val="FFFFFF"/>
                </a:solidFill>
              </a:rPr>
              <a:t>desde</a:t>
            </a:r>
            <a:r>
              <a:rPr lang="en-US" sz="2800" dirty="0">
                <a:solidFill>
                  <a:srgbClr val="FFFFFF"/>
                </a:solidFill>
              </a:rPr>
              <a:t> </a:t>
            </a:r>
            <a:r>
              <a:rPr lang="en-US" sz="2800" dirty="0" err="1">
                <a:solidFill>
                  <a:srgbClr val="FFFFFF"/>
                </a:solidFill>
              </a:rPr>
              <a:t>el</a:t>
            </a:r>
            <a:r>
              <a:rPr lang="en-US" sz="2800" dirty="0">
                <a:solidFill>
                  <a:srgbClr val="FFFFFF"/>
                </a:solidFill>
              </a:rPr>
              <a:t> día que lo </a:t>
            </a:r>
            <a:r>
              <a:rPr lang="en-US" sz="2800" dirty="0" err="1">
                <a:solidFill>
                  <a:srgbClr val="FFFFFF"/>
                </a:solidFill>
              </a:rPr>
              <a:t>supimos</a:t>
            </a:r>
            <a:r>
              <a:rPr lang="en-US" sz="2800" dirty="0">
                <a:solidFill>
                  <a:srgbClr val="FFFFFF"/>
                </a:solidFill>
              </a:rPr>
              <a:t>, no </a:t>
            </a:r>
            <a:r>
              <a:rPr lang="en-US" sz="2800" dirty="0" err="1">
                <a:solidFill>
                  <a:srgbClr val="FFFFFF"/>
                </a:solidFill>
              </a:rPr>
              <a:t>hemos</a:t>
            </a:r>
            <a:r>
              <a:rPr lang="en-US" sz="2800" dirty="0">
                <a:solidFill>
                  <a:srgbClr val="FFFFFF"/>
                </a:solidFill>
              </a:rPr>
              <a:t> </a:t>
            </a:r>
            <a:r>
              <a:rPr lang="en-US" sz="2800" dirty="0" err="1">
                <a:solidFill>
                  <a:srgbClr val="FFFFFF"/>
                </a:solidFill>
              </a:rPr>
              <a:t>cesado</a:t>
            </a:r>
            <a:r>
              <a:rPr lang="en-US" sz="2800" dirty="0">
                <a:solidFill>
                  <a:srgbClr val="FFFFFF"/>
                </a:solidFill>
              </a:rPr>
              <a:t> de </a:t>
            </a:r>
            <a:r>
              <a:rPr lang="en-US" sz="2800" dirty="0" err="1">
                <a:solidFill>
                  <a:srgbClr val="FFFFFF"/>
                </a:solidFill>
              </a:rPr>
              <a:t>orar</a:t>
            </a:r>
            <a:r>
              <a:rPr lang="en-US" sz="2800" dirty="0">
                <a:solidFill>
                  <a:srgbClr val="FFFFFF"/>
                </a:solidFill>
              </a:rPr>
              <a:t> </a:t>
            </a:r>
            <a:r>
              <a:rPr lang="en-US" sz="2800" dirty="0" err="1">
                <a:solidFill>
                  <a:srgbClr val="FFFFFF"/>
                </a:solidFill>
              </a:rPr>
              <a:t>por</a:t>
            </a:r>
            <a:r>
              <a:rPr lang="en-US" sz="2800" dirty="0">
                <a:solidFill>
                  <a:srgbClr val="FFFFFF"/>
                </a:solidFill>
              </a:rPr>
              <a:t> </a:t>
            </a:r>
            <a:r>
              <a:rPr lang="en-US" sz="2800" dirty="0" err="1">
                <a:solidFill>
                  <a:srgbClr val="FFFFFF"/>
                </a:solidFill>
              </a:rPr>
              <a:t>vosotros</a:t>
            </a:r>
            <a:r>
              <a:rPr lang="en-US" sz="2800" dirty="0">
                <a:solidFill>
                  <a:srgbClr val="FFFFFF"/>
                </a:solidFill>
              </a:rPr>
              <a:t> y de </a:t>
            </a:r>
            <a:r>
              <a:rPr lang="en-US" sz="2800" dirty="0" err="1">
                <a:solidFill>
                  <a:srgbClr val="FFFFFF"/>
                </a:solidFill>
              </a:rPr>
              <a:t>rogar</a:t>
            </a:r>
            <a:r>
              <a:rPr lang="en-US" sz="2800" dirty="0">
                <a:solidFill>
                  <a:srgbClr val="FFFFFF"/>
                </a:solidFill>
              </a:rPr>
              <a:t> que </a:t>
            </a:r>
            <a:r>
              <a:rPr lang="en-US" sz="2800" dirty="0" err="1">
                <a:solidFill>
                  <a:srgbClr val="FFFFFF"/>
                </a:solidFill>
              </a:rPr>
              <a:t>seáis</a:t>
            </a:r>
            <a:r>
              <a:rPr lang="en-US" sz="2800" dirty="0">
                <a:solidFill>
                  <a:srgbClr val="FFFFFF"/>
                </a:solidFill>
              </a:rPr>
              <a:t> </a:t>
            </a:r>
            <a:r>
              <a:rPr lang="en-US" sz="2800" b="1" u="sng" dirty="0" err="1">
                <a:solidFill>
                  <a:srgbClr val="FFFFFF"/>
                </a:solidFill>
              </a:rPr>
              <a:t>llenos</a:t>
            </a:r>
            <a:r>
              <a:rPr lang="en-US" sz="2800" dirty="0">
                <a:solidFill>
                  <a:srgbClr val="FFFFFF"/>
                </a:solidFill>
              </a:rPr>
              <a:t> del </a:t>
            </a:r>
            <a:r>
              <a:rPr lang="en-US" sz="2800" b="1" u="sng" dirty="0" err="1">
                <a:solidFill>
                  <a:srgbClr val="FFFFFF"/>
                </a:solidFill>
              </a:rPr>
              <a:t>conocimiento</a:t>
            </a:r>
            <a:r>
              <a:rPr lang="en-US" sz="2800" dirty="0">
                <a:solidFill>
                  <a:srgbClr val="FFFFFF"/>
                </a:solidFill>
              </a:rPr>
              <a:t> de </a:t>
            </a:r>
            <a:r>
              <a:rPr lang="en-US" sz="2800" dirty="0" err="1">
                <a:solidFill>
                  <a:srgbClr val="FFFFFF"/>
                </a:solidFill>
              </a:rPr>
              <a:t>su</a:t>
            </a:r>
            <a:r>
              <a:rPr lang="en-US" sz="2800" dirty="0">
                <a:solidFill>
                  <a:srgbClr val="FFFFFF"/>
                </a:solidFill>
              </a:rPr>
              <a:t> </a:t>
            </a:r>
            <a:r>
              <a:rPr lang="en-US" sz="2800" dirty="0" err="1">
                <a:solidFill>
                  <a:srgbClr val="FFFFFF"/>
                </a:solidFill>
              </a:rPr>
              <a:t>voluntad</a:t>
            </a:r>
            <a:r>
              <a:rPr lang="en-US" sz="2800" dirty="0">
                <a:solidFill>
                  <a:srgbClr val="FFFFFF"/>
                </a:solidFill>
              </a:rPr>
              <a:t> </a:t>
            </a:r>
            <a:r>
              <a:rPr lang="en-US" sz="2800" dirty="0" err="1">
                <a:solidFill>
                  <a:srgbClr val="FFFFFF"/>
                </a:solidFill>
              </a:rPr>
              <a:t>en</a:t>
            </a:r>
            <a:r>
              <a:rPr lang="en-US" sz="2800" dirty="0">
                <a:solidFill>
                  <a:srgbClr val="FFFFFF"/>
                </a:solidFill>
              </a:rPr>
              <a:t> </a:t>
            </a:r>
            <a:r>
              <a:rPr lang="en-US" sz="2800" b="1" u="sng" dirty="0" err="1">
                <a:solidFill>
                  <a:srgbClr val="FFFFFF"/>
                </a:solidFill>
              </a:rPr>
              <a:t>toda</a:t>
            </a:r>
            <a:r>
              <a:rPr lang="en-US" sz="2800" b="1" u="sng" dirty="0">
                <a:solidFill>
                  <a:srgbClr val="FFFFFF"/>
                </a:solidFill>
              </a:rPr>
              <a:t> </a:t>
            </a:r>
            <a:r>
              <a:rPr lang="en-US" sz="2800" b="1" u="sng" dirty="0" err="1">
                <a:solidFill>
                  <a:srgbClr val="FFFFFF"/>
                </a:solidFill>
              </a:rPr>
              <a:t>sabiduría</a:t>
            </a:r>
            <a:r>
              <a:rPr lang="en-US" sz="2800" b="1" u="sng" dirty="0">
                <a:solidFill>
                  <a:srgbClr val="FFFFFF"/>
                </a:solidFill>
              </a:rPr>
              <a:t> y </a:t>
            </a:r>
            <a:r>
              <a:rPr lang="en-US" sz="2800" b="1" u="sng" dirty="0" err="1">
                <a:solidFill>
                  <a:srgbClr val="FFFFFF"/>
                </a:solidFill>
              </a:rPr>
              <a:t>comprensión</a:t>
            </a:r>
            <a:r>
              <a:rPr lang="en-US" sz="2800" b="1" u="sng" dirty="0">
                <a:solidFill>
                  <a:srgbClr val="FFFFFF"/>
                </a:solidFill>
              </a:rPr>
              <a:t> </a:t>
            </a:r>
            <a:r>
              <a:rPr lang="en-US" sz="2800" b="1" u="sng" dirty="0" err="1">
                <a:solidFill>
                  <a:srgbClr val="FFFFFF"/>
                </a:solidFill>
              </a:rPr>
              <a:t>espiritual</a:t>
            </a:r>
            <a:r>
              <a:rPr lang="en-US" sz="2800" b="1" u="sng" dirty="0">
                <a:solidFill>
                  <a:srgbClr val="FFFFFF"/>
                </a:solidFill>
              </a:rPr>
              <a:t>,</a:t>
            </a:r>
          </a:p>
        </p:txBody>
      </p:sp>
    </p:spTree>
    <p:extLst>
      <p:ext uri="{BB962C8B-B14F-4D97-AF65-F5344CB8AC3E}">
        <p14:creationId xmlns:p14="http://schemas.microsoft.com/office/powerpoint/2010/main" val="18036127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Placeholder 6">
            <a:extLst>
              <a:ext uri="{FF2B5EF4-FFF2-40B4-BE49-F238E27FC236}">
                <a16:creationId xmlns:a16="http://schemas.microsoft.com/office/drawing/2014/main" id="{9C1EFCF9-BD15-9447-8FFD-96AED8D3AA46}"/>
              </a:ext>
            </a:extLst>
          </p:cNvPr>
          <p:cNvSpPr>
            <a:spLocks noGrp="1"/>
          </p:cNvSpPr>
          <p:nvPr>
            <p:ph type="body" sz="quarter" idx="10"/>
          </p:nvPr>
        </p:nvSpPr>
        <p:spPr>
          <a:xfrm>
            <a:off x="55658" y="71562"/>
            <a:ext cx="9024731" cy="5009321"/>
          </a:xfrm>
        </p:spPr>
        <p:txBody>
          <a:bodyPr numCol="2">
            <a:noAutofit/>
          </a:bodyPr>
          <a:lstStyle/>
          <a:p>
            <a:pPr algn="l"/>
            <a:r>
              <a:rPr lang="en-US" sz="2800" dirty="0">
                <a:solidFill>
                  <a:srgbClr val="FFFFFF"/>
                </a:solidFill>
              </a:rPr>
              <a:t>Colossians 1:10-12 NASB95- so that you will walk in a manner worthy of the Lord, </a:t>
            </a:r>
            <a:r>
              <a:rPr lang="en-US" sz="2800" b="1" u="sng" dirty="0">
                <a:solidFill>
                  <a:srgbClr val="FFFFFF"/>
                </a:solidFill>
              </a:rPr>
              <a:t>to please Him in all respects</a:t>
            </a:r>
            <a:r>
              <a:rPr lang="en-US" sz="2800" dirty="0">
                <a:solidFill>
                  <a:srgbClr val="FFFFFF"/>
                </a:solidFill>
              </a:rPr>
              <a:t>, bearing fruit in every good work and increasing in the knowledge of God</a:t>
            </a:r>
          </a:p>
          <a:p>
            <a:pPr algn="l"/>
            <a:endParaRPr lang="en-US" sz="2800" dirty="0">
              <a:solidFill>
                <a:srgbClr val="FFFFFF"/>
              </a:solidFill>
            </a:endParaRPr>
          </a:p>
          <a:p>
            <a:pPr algn="l"/>
            <a:endParaRPr lang="en-US" sz="2800" dirty="0">
              <a:solidFill>
                <a:srgbClr val="FFFFFF"/>
              </a:solidFill>
            </a:endParaRPr>
          </a:p>
          <a:p>
            <a:pPr algn="l"/>
            <a:r>
              <a:rPr lang="en-US" sz="2800" dirty="0" err="1">
                <a:solidFill>
                  <a:srgbClr val="FFFFFF"/>
                </a:solidFill>
              </a:rPr>
              <a:t>Colosenses</a:t>
            </a:r>
            <a:r>
              <a:rPr lang="en-US" sz="2800" dirty="0">
                <a:solidFill>
                  <a:srgbClr val="FFFFFF"/>
                </a:solidFill>
              </a:rPr>
              <a:t> 1:10-12 LBLA-para que </a:t>
            </a:r>
            <a:r>
              <a:rPr lang="en-US" sz="2800" dirty="0" err="1">
                <a:solidFill>
                  <a:srgbClr val="FFFFFF"/>
                </a:solidFill>
              </a:rPr>
              <a:t>andéis</a:t>
            </a:r>
            <a:r>
              <a:rPr lang="en-US" sz="2800" dirty="0">
                <a:solidFill>
                  <a:srgbClr val="FFFFFF"/>
                </a:solidFill>
              </a:rPr>
              <a:t> </a:t>
            </a:r>
            <a:r>
              <a:rPr lang="en-US" sz="2800" dirty="0" err="1">
                <a:solidFill>
                  <a:srgbClr val="FFFFFF"/>
                </a:solidFill>
              </a:rPr>
              <a:t>como</a:t>
            </a:r>
            <a:r>
              <a:rPr lang="en-US" sz="2800" dirty="0">
                <a:solidFill>
                  <a:srgbClr val="FFFFFF"/>
                </a:solidFill>
              </a:rPr>
              <a:t> es </a:t>
            </a:r>
            <a:r>
              <a:rPr lang="en-US" sz="2800" dirty="0" err="1">
                <a:solidFill>
                  <a:srgbClr val="FFFFFF"/>
                </a:solidFill>
              </a:rPr>
              <a:t>digno</a:t>
            </a:r>
            <a:r>
              <a:rPr lang="en-US" sz="2800" dirty="0">
                <a:solidFill>
                  <a:srgbClr val="FFFFFF"/>
                </a:solidFill>
              </a:rPr>
              <a:t> del </a:t>
            </a:r>
            <a:r>
              <a:rPr lang="en-US" sz="2800" dirty="0" err="1">
                <a:solidFill>
                  <a:srgbClr val="FFFFFF"/>
                </a:solidFill>
              </a:rPr>
              <a:t>Señor</a:t>
            </a:r>
            <a:r>
              <a:rPr lang="en-US" sz="2800" dirty="0">
                <a:solidFill>
                  <a:srgbClr val="FFFFFF"/>
                </a:solidFill>
              </a:rPr>
              <a:t>, </a:t>
            </a:r>
            <a:r>
              <a:rPr lang="en-US" sz="2800" b="1" u="sng" dirty="0" err="1">
                <a:solidFill>
                  <a:srgbClr val="FFFFFF"/>
                </a:solidFill>
              </a:rPr>
              <a:t>agradándole</a:t>
            </a:r>
            <a:r>
              <a:rPr lang="en-US" sz="2800" b="1" u="sng" dirty="0">
                <a:solidFill>
                  <a:srgbClr val="FFFFFF"/>
                </a:solidFill>
              </a:rPr>
              <a:t> </a:t>
            </a:r>
            <a:r>
              <a:rPr lang="en-US" sz="2800" b="1" u="sng" dirty="0" err="1">
                <a:solidFill>
                  <a:srgbClr val="FFFFFF"/>
                </a:solidFill>
              </a:rPr>
              <a:t>en</a:t>
            </a:r>
            <a:r>
              <a:rPr lang="en-US" sz="2800" b="1" u="sng" dirty="0">
                <a:solidFill>
                  <a:srgbClr val="FFFFFF"/>
                </a:solidFill>
              </a:rPr>
              <a:t> </a:t>
            </a:r>
            <a:r>
              <a:rPr lang="en-US" sz="2800" b="1" u="sng" dirty="0" err="1">
                <a:solidFill>
                  <a:srgbClr val="FFFFFF"/>
                </a:solidFill>
              </a:rPr>
              <a:t>todo</a:t>
            </a:r>
            <a:r>
              <a:rPr lang="en-US" sz="2800" dirty="0">
                <a:solidFill>
                  <a:srgbClr val="FFFFFF"/>
                </a:solidFill>
              </a:rPr>
              <a:t>, </a:t>
            </a:r>
            <a:r>
              <a:rPr lang="en-US" sz="2800" dirty="0" err="1">
                <a:solidFill>
                  <a:srgbClr val="FFFFFF"/>
                </a:solidFill>
              </a:rPr>
              <a:t>dando</a:t>
            </a:r>
            <a:r>
              <a:rPr lang="en-US" sz="2800" dirty="0">
                <a:solidFill>
                  <a:srgbClr val="FFFFFF"/>
                </a:solidFill>
              </a:rPr>
              <a:t> </a:t>
            </a:r>
            <a:r>
              <a:rPr lang="en-US" sz="2800" dirty="0" err="1">
                <a:solidFill>
                  <a:srgbClr val="FFFFFF"/>
                </a:solidFill>
              </a:rPr>
              <a:t>fruto</a:t>
            </a:r>
            <a:r>
              <a:rPr lang="en-US" sz="2800" dirty="0">
                <a:solidFill>
                  <a:srgbClr val="FFFFFF"/>
                </a:solidFill>
              </a:rPr>
              <a:t> </a:t>
            </a:r>
            <a:r>
              <a:rPr lang="en-US" sz="2800" dirty="0" err="1">
                <a:solidFill>
                  <a:srgbClr val="FFFFFF"/>
                </a:solidFill>
              </a:rPr>
              <a:t>en</a:t>
            </a:r>
            <a:r>
              <a:rPr lang="en-US" sz="2800" dirty="0">
                <a:solidFill>
                  <a:srgbClr val="FFFFFF"/>
                </a:solidFill>
              </a:rPr>
              <a:t> </a:t>
            </a:r>
            <a:r>
              <a:rPr lang="en-US" sz="2800" dirty="0" err="1">
                <a:solidFill>
                  <a:srgbClr val="FFFFFF"/>
                </a:solidFill>
              </a:rPr>
              <a:t>toda</a:t>
            </a:r>
            <a:r>
              <a:rPr lang="en-US" sz="2800" dirty="0">
                <a:solidFill>
                  <a:srgbClr val="FFFFFF"/>
                </a:solidFill>
              </a:rPr>
              <a:t> </a:t>
            </a:r>
            <a:r>
              <a:rPr lang="en-US" sz="2800" dirty="0" err="1">
                <a:solidFill>
                  <a:srgbClr val="FFFFFF"/>
                </a:solidFill>
              </a:rPr>
              <a:t>buena</a:t>
            </a:r>
            <a:r>
              <a:rPr lang="en-US" sz="2800" dirty="0">
                <a:solidFill>
                  <a:srgbClr val="FFFFFF"/>
                </a:solidFill>
              </a:rPr>
              <a:t> </a:t>
            </a:r>
            <a:r>
              <a:rPr lang="en-US" sz="2800" dirty="0" err="1">
                <a:solidFill>
                  <a:srgbClr val="FFFFFF"/>
                </a:solidFill>
              </a:rPr>
              <a:t>obra</a:t>
            </a:r>
            <a:r>
              <a:rPr lang="en-US" sz="2800" dirty="0">
                <a:solidFill>
                  <a:srgbClr val="FFFFFF"/>
                </a:solidFill>
              </a:rPr>
              <a:t> y </a:t>
            </a:r>
            <a:r>
              <a:rPr lang="en-US" sz="2800" dirty="0" err="1">
                <a:solidFill>
                  <a:srgbClr val="FFFFFF"/>
                </a:solidFill>
              </a:rPr>
              <a:t>creciendo</a:t>
            </a:r>
            <a:r>
              <a:rPr lang="en-US" sz="2800" dirty="0">
                <a:solidFill>
                  <a:srgbClr val="FFFFFF"/>
                </a:solidFill>
              </a:rPr>
              <a:t> </a:t>
            </a:r>
            <a:r>
              <a:rPr lang="en-US" sz="2800" dirty="0" err="1">
                <a:solidFill>
                  <a:srgbClr val="FFFFFF"/>
                </a:solidFill>
              </a:rPr>
              <a:t>en</a:t>
            </a:r>
            <a:r>
              <a:rPr lang="en-US" sz="2800" dirty="0">
                <a:solidFill>
                  <a:srgbClr val="FFFFFF"/>
                </a:solidFill>
              </a:rPr>
              <a:t> </a:t>
            </a:r>
            <a:r>
              <a:rPr lang="en-US" sz="2800" dirty="0" err="1">
                <a:solidFill>
                  <a:srgbClr val="FFFFFF"/>
                </a:solidFill>
              </a:rPr>
              <a:t>el</a:t>
            </a:r>
            <a:r>
              <a:rPr lang="en-US" sz="2800" dirty="0">
                <a:solidFill>
                  <a:srgbClr val="FFFFFF"/>
                </a:solidFill>
              </a:rPr>
              <a:t> </a:t>
            </a:r>
            <a:r>
              <a:rPr lang="en-US" sz="2800" dirty="0" err="1">
                <a:solidFill>
                  <a:srgbClr val="FFFFFF"/>
                </a:solidFill>
              </a:rPr>
              <a:t>conocimiento</a:t>
            </a:r>
            <a:r>
              <a:rPr lang="en-US" sz="2800" dirty="0">
                <a:solidFill>
                  <a:srgbClr val="FFFFFF"/>
                </a:solidFill>
              </a:rPr>
              <a:t> de Dios; </a:t>
            </a:r>
          </a:p>
        </p:txBody>
      </p:sp>
    </p:spTree>
    <p:extLst>
      <p:ext uri="{BB962C8B-B14F-4D97-AF65-F5344CB8AC3E}">
        <p14:creationId xmlns:p14="http://schemas.microsoft.com/office/powerpoint/2010/main" val="4169547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Placeholder 6">
            <a:extLst>
              <a:ext uri="{FF2B5EF4-FFF2-40B4-BE49-F238E27FC236}">
                <a16:creationId xmlns:a16="http://schemas.microsoft.com/office/drawing/2014/main" id="{9C1EFCF9-BD15-9447-8FFD-96AED8D3AA46}"/>
              </a:ext>
            </a:extLst>
          </p:cNvPr>
          <p:cNvSpPr>
            <a:spLocks noGrp="1"/>
          </p:cNvSpPr>
          <p:nvPr>
            <p:ph type="body" sz="quarter" idx="10"/>
          </p:nvPr>
        </p:nvSpPr>
        <p:spPr>
          <a:xfrm>
            <a:off x="55658" y="71562"/>
            <a:ext cx="9024731" cy="5009321"/>
          </a:xfrm>
        </p:spPr>
        <p:txBody>
          <a:bodyPr numCol="2">
            <a:noAutofit/>
          </a:bodyPr>
          <a:lstStyle/>
          <a:p>
            <a:pPr algn="l"/>
            <a:r>
              <a:rPr lang="en-US" sz="2800" dirty="0">
                <a:solidFill>
                  <a:srgbClr val="FFFFFF"/>
                </a:solidFill>
              </a:rPr>
              <a:t>Colossians 1:10-12 NASB95- [11] strengthened with all power, according to His glorious might, for the attaining of all steadfastness and patience; joyously [12] giving thanks to the Father, who has qualified us to share in the inheritance of the saints in Light.</a:t>
            </a:r>
          </a:p>
          <a:p>
            <a:pPr algn="l"/>
            <a:r>
              <a:rPr lang="en-US" sz="2800" dirty="0" err="1">
                <a:solidFill>
                  <a:srgbClr val="FFFFFF"/>
                </a:solidFill>
              </a:rPr>
              <a:t>Colosenses</a:t>
            </a:r>
            <a:r>
              <a:rPr lang="en-US" sz="2800" dirty="0">
                <a:solidFill>
                  <a:srgbClr val="FFFFFF"/>
                </a:solidFill>
              </a:rPr>
              <a:t> 1:10-12 LBLA- [11] </a:t>
            </a:r>
            <a:r>
              <a:rPr lang="en-US" sz="2800" dirty="0" err="1">
                <a:solidFill>
                  <a:srgbClr val="FFFFFF"/>
                </a:solidFill>
              </a:rPr>
              <a:t>fortalecidos</a:t>
            </a:r>
            <a:r>
              <a:rPr lang="en-US" sz="2800" dirty="0">
                <a:solidFill>
                  <a:srgbClr val="FFFFFF"/>
                </a:solidFill>
              </a:rPr>
              <a:t> con </a:t>
            </a:r>
            <a:r>
              <a:rPr lang="en-US" sz="2800" dirty="0" err="1">
                <a:solidFill>
                  <a:srgbClr val="FFFFFF"/>
                </a:solidFill>
              </a:rPr>
              <a:t>todo</a:t>
            </a:r>
            <a:r>
              <a:rPr lang="en-US" sz="2800" dirty="0">
                <a:solidFill>
                  <a:srgbClr val="FFFFFF"/>
                </a:solidFill>
              </a:rPr>
              <a:t> </a:t>
            </a:r>
            <a:r>
              <a:rPr lang="en-US" sz="2800" dirty="0" err="1">
                <a:solidFill>
                  <a:srgbClr val="FFFFFF"/>
                </a:solidFill>
              </a:rPr>
              <a:t>poder</a:t>
            </a:r>
            <a:r>
              <a:rPr lang="en-US" sz="2800" dirty="0">
                <a:solidFill>
                  <a:srgbClr val="FFFFFF"/>
                </a:solidFill>
              </a:rPr>
              <a:t> </a:t>
            </a:r>
            <a:r>
              <a:rPr lang="en-US" sz="2800" dirty="0" err="1">
                <a:solidFill>
                  <a:srgbClr val="FFFFFF"/>
                </a:solidFill>
              </a:rPr>
              <a:t>según</a:t>
            </a:r>
            <a:r>
              <a:rPr lang="en-US" sz="2800" dirty="0">
                <a:solidFill>
                  <a:srgbClr val="FFFFFF"/>
                </a:solidFill>
              </a:rPr>
              <a:t> la </a:t>
            </a:r>
            <a:r>
              <a:rPr lang="en-US" sz="2800" dirty="0" err="1">
                <a:solidFill>
                  <a:srgbClr val="FFFFFF"/>
                </a:solidFill>
              </a:rPr>
              <a:t>potencia</a:t>
            </a:r>
            <a:r>
              <a:rPr lang="en-US" sz="2800" dirty="0">
                <a:solidFill>
                  <a:srgbClr val="FFFFFF"/>
                </a:solidFill>
              </a:rPr>
              <a:t> de </a:t>
            </a:r>
            <a:r>
              <a:rPr lang="en-US" sz="2800" dirty="0" err="1">
                <a:solidFill>
                  <a:srgbClr val="FFFFFF"/>
                </a:solidFill>
              </a:rPr>
              <a:t>su</a:t>
            </a:r>
            <a:r>
              <a:rPr lang="en-US" sz="2800" dirty="0">
                <a:solidFill>
                  <a:srgbClr val="FFFFFF"/>
                </a:solidFill>
              </a:rPr>
              <a:t> gloria, para </a:t>
            </a:r>
            <a:r>
              <a:rPr lang="en-US" sz="2800" dirty="0" err="1">
                <a:solidFill>
                  <a:srgbClr val="FFFFFF"/>
                </a:solidFill>
              </a:rPr>
              <a:t>obtener</a:t>
            </a:r>
            <a:r>
              <a:rPr lang="en-US" sz="2800" dirty="0">
                <a:solidFill>
                  <a:srgbClr val="FFFFFF"/>
                </a:solidFill>
              </a:rPr>
              <a:t> </a:t>
            </a:r>
            <a:r>
              <a:rPr lang="en-US" sz="2800" dirty="0" err="1">
                <a:solidFill>
                  <a:srgbClr val="FFFFFF"/>
                </a:solidFill>
              </a:rPr>
              <a:t>toda</a:t>
            </a:r>
            <a:r>
              <a:rPr lang="en-US" sz="2800" dirty="0">
                <a:solidFill>
                  <a:srgbClr val="FFFFFF"/>
                </a:solidFill>
              </a:rPr>
              <a:t> </a:t>
            </a:r>
            <a:r>
              <a:rPr lang="en-US" sz="2800" dirty="0" err="1">
                <a:solidFill>
                  <a:srgbClr val="FFFFFF"/>
                </a:solidFill>
              </a:rPr>
              <a:t>perseverancia</a:t>
            </a:r>
            <a:r>
              <a:rPr lang="en-US" sz="2800" dirty="0">
                <a:solidFill>
                  <a:srgbClr val="FFFFFF"/>
                </a:solidFill>
              </a:rPr>
              <a:t> y </a:t>
            </a:r>
            <a:r>
              <a:rPr lang="en-US" sz="2800" dirty="0" err="1">
                <a:solidFill>
                  <a:srgbClr val="FFFFFF"/>
                </a:solidFill>
              </a:rPr>
              <a:t>paciencia</a:t>
            </a:r>
            <a:r>
              <a:rPr lang="en-US" sz="2800" dirty="0">
                <a:solidFill>
                  <a:srgbClr val="FFFFFF"/>
                </a:solidFill>
              </a:rPr>
              <a:t>, con </a:t>
            </a:r>
            <a:r>
              <a:rPr lang="en-US" sz="2800" dirty="0" err="1">
                <a:solidFill>
                  <a:srgbClr val="FFFFFF"/>
                </a:solidFill>
              </a:rPr>
              <a:t>gozo</a:t>
            </a:r>
            <a:r>
              <a:rPr lang="en-US" sz="2800" dirty="0">
                <a:solidFill>
                  <a:srgbClr val="FFFFFF"/>
                </a:solidFill>
              </a:rPr>
              <a:t> [12] </a:t>
            </a:r>
            <a:r>
              <a:rPr lang="en-US" sz="2800" dirty="0" err="1">
                <a:solidFill>
                  <a:srgbClr val="FFFFFF"/>
                </a:solidFill>
              </a:rPr>
              <a:t>dando</a:t>
            </a:r>
            <a:r>
              <a:rPr lang="en-US" sz="2800" dirty="0">
                <a:solidFill>
                  <a:srgbClr val="FFFFFF"/>
                </a:solidFill>
              </a:rPr>
              <a:t> gracias al Padre que </a:t>
            </a:r>
            <a:r>
              <a:rPr lang="en-US" sz="2800" dirty="0" err="1">
                <a:solidFill>
                  <a:srgbClr val="FFFFFF"/>
                </a:solidFill>
              </a:rPr>
              <a:t>nos</a:t>
            </a:r>
            <a:r>
              <a:rPr lang="en-US" sz="2800" dirty="0">
                <a:solidFill>
                  <a:srgbClr val="FFFFFF"/>
                </a:solidFill>
              </a:rPr>
              <a:t> ha </a:t>
            </a:r>
            <a:r>
              <a:rPr lang="en-US" sz="2800" dirty="0" err="1">
                <a:solidFill>
                  <a:srgbClr val="FFFFFF"/>
                </a:solidFill>
              </a:rPr>
              <a:t>capacitado</a:t>
            </a:r>
            <a:r>
              <a:rPr lang="en-US" sz="2800" dirty="0">
                <a:solidFill>
                  <a:srgbClr val="FFFFFF"/>
                </a:solidFill>
              </a:rPr>
              <a:t> para </a:t>
            </a:r>
            <a:r>
              <a:rPr lang="en-US" sz="2800" dirty="0" err="1">
                <a:solidFill>
                  <a:srgbClr val="FFFFFF"/>
                </a:solidFill>
              </a:rPr>
              <a:t>compartir</a:t>
            </a:r>
            <a:r>
              <a:rPr lang="en-US" sz="2800" dirty="0">
                <a:solidFill>
                  <a:srgbClr val="FFFFFF"/>
                </a:solidFill>
              </a:rPr>
              <a:t> la </a:t>
            </a:r>
            <a:r>
              <a:rPr lang="en-US" sz="2800" dirty="0" err="1">
                <a:solidFill>
                  <a:srgbClr val="FFFFFF"/>
                </a:solidFill>
              </a:rPr>
              <a:t>herencia</a:t>
            </a:r>
            <a:r>
              <a:rPr lang="en-US" sz="2800" dirty="0">
                <a:solidFill>
                  <a:srgbClr val="FFFFFF"/>
                </a:solidFill>
              </a:rPr>
              <a:t> de </a:t>
            </a:r>
            <a:r>
              <a:rPr lang="en-US" sz="2800" dirty="0" err="1">
                <a:solidFill>
                  <a:srgbClr val="FFFFFF"/>
                </a:solidFill>
              </a:rPr>
              <a:t>los</a:t>
            </a:r>
            <a:r>
              <a:rPr lang="en-US" sz="2800" dirty="0">
                <a:solidFill>
                  <a:srgbClr val="FFFFFF"/>
                </a:solidFill>
              </a:rPr>
              <a:t> santos </a:t>
            </a:r>
            <a:r>
              <a:rPr lang="en-US" sz="2800" dirty="0" err="1">
                <a:solidFill>
                  <a:srgbClr val="FFFFFF"/>
                </a:solidFill>
              </a:rPr>
              <a:t>en</a:t>
            </a:r>
            <a:r>
              <a:rPr lang="en-US" sz="2800" dirty="0">
                <a:solidFill>
                  <a:srgbClr val="FFFFFF"/>
                </a:solidFill>
              </a:rPr>
              <a:t> luz.</a:t>
            </a:r>
          </a:p>
        </p:txBody>
      </p:sp>
    </p:spTree>
    <p:extLst>
      <p:ext uri="{BB962C8B-B14F-4D97-AF65-F5344CB8AC3E}">
        <p14:creationId xmlns:p14="http://schemas.microsoft.com/office/powerpoint/2010/main" val="157075756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Placeholder 6">
            <a:extLst>
              <a:ext uri="{FF2B5EF4-FFF2-40B4-BE49-F238E27FC236}">
                <a16:creationId xmlns:a16="http://schemas.microsoft.com/office/drawing/2014/main" id="{9C1EFCF9-BD15-9447-8FFD-96AED8D3AA46}"/>
              </a:ext>
            </a:extLst>
          </p:cNvPr>
          <p:cNvSpPr>
            <a:spLocks noGrp="1"/>
          </p:cNvSpPr>
          <p:nvPr>
            <p:ph type="body" sz="quarter" idx="10"/>
          </p:nvPr>
        </p:nvSpPr>
        <p:spPr>
          <a:xfrm>
            <a:off x="55658" y="71562"/>
            <a:ext cx="9024731" cy="5009321"/>
          </a:xfrm>
        </p:spPr>
        <p:txBody>
          <a:bodyPr numCol="2">
            <a:noAutofit/>
          </a:bodyPr>
          <a:lstStyle/>
          <a:p>
            <a:pPr algn="l"/>
            <a:r>
              <a:rPr lang="en-US" sz="2800" dirty="0">
                <a:solidFill>
                  <a:srgbClr val="FFFFFF"/>
                </a:solidFill>
              </a:rPr>
              <a:t>It’s not our power that makes us like Christ it’s our decision to follow Him.</a:t>
            </a:r>
          </a:p>
          <a:p>
            <a:pPr algn="l"/>
            <a:endParaRPr lang="en-US" sz="2800" dirty="0">
              <a:solidFill>
                <a:srgbClr val="FFFFFF"/>
              </a:solidFill>
            </a:endParaRPr>
          </a:p>
          <a:p>
            <a:pPr algn="l"/>
            <a:endParaRPr lang="en-US" sz="2800" dirty="0">
              <a:solidFill>
                <a:srgbClr val="FFFFFF"/>
              </a:solidFill>
            </a:endParaRPr>
          </a:p>
          <a:p>
            <a:pPr algn="l"/>
            <a:endParaRPr lang="en-US" sz="2800" dirty="0">
              <a:solidFill>
                <a:srgbClr val="FFFFFF"/>
              </a:solidFill>
            </a:endParaRPr>
          </a:p>
          <a:p>
            <a:pPr algn="l"/>
            <a:endParaRPr lang="en-US" sz="2800" dirty="0">
              <a:solidFill>
                <a:srgbClr val="FFFFFF"/>
              </a:solidFill>
            </a:endParaRPr>
          </a:p>
          <a:p>
            <a:pPr algn="l"/>
            <a:endParaRPr lang="en-US" sz="2800" dirty="0">
              <a:solidFill>
                <a:srgbClr val="FFFFFF"/>
              </a:solidFill>
            </a:endParaRPr>
          </a:p>
          <a:p>
            <a:pPr algn="l"/>
            <a:endParaRPr lang="en-US" sz="2800" dirty="0">
              <a:solidFill>
                <a:srgbClr val="FFFFFF"/>
              </a:solidFill>
            </a:endParaRPr>
          </a:p>
          <a:p>
            <a:pPr algn="l"/>
            <a:endParaRPr lang="en-US" sz="2800" dirty="0">
              <a:solidFill>
                <a:srgbClr val="FFFFFF"/>
              </a:solidFill>
            </a:endParaRPr>
          </a:p>
          <a:p>
            <a:pPr algn="l"/>
            <a:r>
              <a:rPr lang="en-US" sz="2800" dirty="0">
                <a:solidFill>
                  <a:srgbClr val="FFFFFF"/>
                </a:solidFill>
              </a:rPr>
              <a:t>No es </a:t>
            </a:r>
            <a:r>
              <a:rPr lang="en-US" sz="2800" dirty="0" err="1">
                <a:solidFill>
                  <a:srgbClr val="FFFFFF"/>
                </a:solidFill>
              </a:rPr>
              <a:t>nuestro</a:t>
            </a:r>
            <a:r>
              <a:rPr lang="en-US" sz="2800" dirty="0">
                <a:solidFill>
                  <a:srgbClr val="FFFFFF"/>
                </a:solidFill>
              </a:rPr>
              <a:t> </a:t>
            </a:r>
            <a:r>
              <a:rPr lang="en-US" sz="2800" dirty="0" err="1">
                <a:solidFill>
                  <a:srgbClr val="FFFFFF"/>
                </a:solidFill>
              </a:rPr>
              <a:t>poder</a:t>
            </a:r>
            <a:r>
              <a:rPr lang="en-US" sz="2800" dirty="0">
                <a:solidFill>
                  <a:srgbClr val="FFFFFF"/>
                </a:solidFill>
              </a:rPr>
              <a:t> lo que </a:t>
            </a:r>
            <a:r>
              <a:rPr lang="en-US" sz="2800" dirty="0" err="1">
                <a:solidFill>
                  <a:srgbClr val="FFFFFF"/>
                </a:solidFill>
              </a:rPr>
              <a:t>nos</a:t>
            </a:r>
            <a:r>
              <a:rPr lang="en-US" sz="2800" dirty="0">
                <a:solidFill>
                  <a:srgbClr val="FFFFFF"/>
                </a:solidFill>
              </a:rPr>
              <a:t> </a:t>
            </a:r>
            <a:r>
              <a:rPr lang="en-US" sz="2800" dirty="0" err="1">
                <a:solidFill>
                  <a:srgbClr val="FFFFFF"/>
                </a:solidFill>
              </a:rPr>
              <a:t>hace</a:t>
            </a:r>
            <a:r>
              <a:rPr lang="en-US" sz="2800" dirty="0">
                <a:solidFill>
                  <a:srgbClr val="FFFFFF"/>
                </a:solidFill>
              </a:rPr>
              <a:t> </a:t>
            </a:r>
            <a:r>
              <a:rPr lang="en-US" sz="2800" dirty="0" err="1">
                <a:solidFill>
                  <a:srgbClr val="FFFFFF"/>
                </a:solidFill>
              </a:rPr>
              <a:t>como</a:t>
            </a:r>
            <a:r>
              <a:rPr lang="en-US" sz="2800" dirty="0">
                <a:solidFill>
                  <a:srgbClr val="FFFFFF"/>
                </a:solidFill>
              </a:rPr>
              <a:t> Cristo, es </a:t>
            </a:r>
            <a:r>
              <a:rPr lang="en-US" sz="2800" dirty="0" err="1">
                <a:solidFill>
                  <a:srgbClr val="FFFFFF"/>
                </a:solidFill>
              </a:rPr>
              <a:t>nuestra</a:t>
            </a:r>
            <a:r>
              <a:rPr lang="en-US" sz="2800" dirty="0">
                <a:solidFill>
                  <a:srgbClr val="FFFFFF"/>
                </a:solidFill>
              </a:rPr>
              <a:t> </a:t>
            </a:r>
            <a:r>
              <a:rPr lang="en-US" sz="2800" dirty="0" err="1">
                <a:solidFill>
                  <a:srgbClr val="FFFFFF"/>
                </a:solidFill>
              </a:rPr>
              <a:t>decisión</a:t>
            </a:r>
            <a:r>
              <a:rPr lang="en-US" sz="2800" dirty="0">
                <a:solidFill>
                  <a:srgbClr val="FFFFFF"/>
                </a:solidFill>
              </a:rPr>
              <a:t> de </a:t>
            </a:r>
            <a:r>
              <a:rPr lang="en-US" sz="2800" dirty="0" err="1">
                <a:solidFill>
                  <a:srgbClr val="FFFFFF"/>
                </a:solidFill>
              </a:rPr>
              <a:t>seguirlo</a:t>
            </a:r>
            <a:r>
              <a:rPr lang="en-US" sz="2800" dirty="0">
                <a:solidFill>
                  <a:srgbClr val="FFFFFF"/>
                </a:solidFill>
              </a:rPr>
              <a:t>.</a:t>
            </a:r>
          </a:p>
        </p:txBody>
      </p:sp>
    </p:spTree>
    <p:extLst>
      <p:ext uri="{BB962C8B-B14F-4D97-AF65-F5344CB8AC3E}">
        <p14:creationId xmlns:p14="http://schemas.microsoft.com/office/powerpoint/2010/main" val="207973518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Placeholder 6">
            <a:extLst>
              <a:ext uri="{FF2B5EF4-FFF2-40B4-BE49-F238E27FC236}">
                <a16:creationId xmlns:a16="http://schemas.microsoft.com/office/drawing/2014/main" id="{9C1EFCF9-BD15-9447-8FFD-96AED8D3AA46}"/>
              </a:ext>
            </a:extLst>
          </p:cNvPr>
          <p:cNvSpPr>
            <a:spLocks noGrp="1"/>
          </p:cNvSpPr>
          <p:nvPr>
            <p:ph type="body" sz="quarter" idx="10"/>
          </p:nvPr>
        </p:nvSpPr>
        <p:spPr>
          <a:xfrm>
            <a:off x="55658" y="71562"/>
            <a:ext cx="9024731" cy="5009321"/>
          </a:xfrm>
        </p:spPr>
        <p:txBody>
          <a:bodyPr numCol="2">
            <a:noAutofit/>
          </a:bodyPr>
          <a:lstStyle/>
          <a:p>
            <a:pPr algn="l"/>
            <a:r>
              <a:rPr lang="en-US" sz="2800" dirty="0">
                <a:solidFill>
                  <a:srgbClr val="FFFFFF"/>
                </a:solidFill>
              </a:rPr>
              <a:t>Colossians 1:15,19 NASB95- </a:t>
            </a:r>
            <a:r>
              <a:rPr lang="en-US" sz="2800" b="1" u="sng" dirty="0">
                <a:solidFill>
                  <a:srgbClr val="FFFFFF"/>
                </a:solidFill>
              </a:rPr>
              <a:t>He is the image of the invisible God</a:t>
            </a:r>
            <a:r>
              <a:rPr lang="en-US" sz="2800" dirty="0">
                <a:solidFill>
                  <a:srgbClr val="FFFFFF"/>
                </a:solidFill>
              </a:rPr>
              <a:t>, the firstborn of all creation. [19] For it was the Father's good pleasure for </a:t>
            </a:r>
            <a:r>
              <a:rPr lang="en-US" sz="2800" b="1" u="sng" dirty="0">
                <a:solidFill>
                  <a:srgbClr val="FFFFFF"/>
                </a:solidFill>
              </a:rPr>
              <a:t>all the fullness to dwell in Him</a:t>
            </a:r>
          </a:p>
          <a:p>
            <a:pPr algn="l"/>
            <a:endParaRPr lang="en-US" sz="2800" dirty="0">
              <a:solidFill>
                <a:srgbClr val="FFFFFF"/>
              </a:solidFill>
            </a:endParaRPr>
          </a:p>
          <a:p>
            <a:pPr algn="l"/>
            <a:endParaRPr lang="en-US" sz="2800" dirty="0">
              <a:solidFill>
                <a:srgbClr val="FFFFFF"/>
              </a:solidFill>
            </a:endParaRPr>
          </a:p>
          <a:p>
            <a:pPr algn="l"/>
            <a:endParaRPr lang="en-US" sz="2800" dirty="0">
              <a:solidFill>
                <a:srgbClr val="FFFFFF"/>
              </a:solidFill>
            </a:endParaRPr>
          </a:p>
          <a:p>
            <a:pPr algn="l"/>
            <a:r>
              <a:rPr lang="en-US" sz="2800" dirty="0" err="1">
                <a:solidFill>
                  <a:srgbClr val="FFFFFF"/>
                </a:solidFill>
              </a:rPr>
              <a:t>Colosenses</a:t>
            </a:r>
            <a:r>
              <a:rPr lang="en-US" sz="2800" dirty="0">
                <a:solidFill>
                  <a:srgbClr val="FFFFFF"/>
                </a:solidFill>
              </a:rPr>
              <a:t> 1:15,19 LBLA- </a:t>
            </a:r>
            <a:r>
              <a:rPr lang="en-US" sz="2800" b="1" u="sng" dirty="0">
                <a:solidFill>
                  <a:srgbClr val="FFFFFF"/>
                </a:solidFill>
              </a:rPr>
              <a:t>El es la imagen del Dios invisible</a:t>
            </a:r>
            <a:r>
              <a:rPr lang="en-US" sz="2800" dirty="0">
                <a:solidFill>
                  <a:srgbClr val="FFFFFF"/>
                </a:solidFill>
              </a:rPr>
              <a:t>, </a:t>
            </a:r>
            <a:r>
              <a:rPr lang="en-US" sz="2800" dirty="0" err="1">
                <a:solidFill>
                  <a:srgbClr val="FFFFFF"/>
                </a:solidFill>
              </a:rPr>
              <a:t>el</a:t>
            </a:r>
            <a:r>
              <a:rPr lang="en-US" sz="2800" dirty="0">
                <a:solidFill>
                  <a:srgbClr val="FFFFFF"/>
                </a:solidFill>
              </a:rPr>
              <a:t> </a:t>
            </a:r>
            <a:r>
              <a:rPr lang="en-US" sz="2800" dirty="0" err="1">
                <a:solidFill>
                  <a:srgbClr val="FFFFFF"/>
                </a:solidFill>
              </a:rPr>
              <a:t>primogénito</a:t>
            </a:r>
            <a:r>
              <a:rPr lang="en-US" sz="2800" dirty="0">
                <a:solidFill>
                  <a:srgbClr val="FFFFFF"/>
                </a:solidFill>
              </a:rPr>
              <a:t> de </a:t>
            </a:r>
            <a:r>
              <a:rPr lang="en-US" sz="2800" dirty="0" err="1">
                <a:solidFill>
                  <a:srgbClr val="FFFFFF"/>
                </a:solidFill>
              </a:rPr>
              <a:t>toda</a:t>
            </a:r>
            <a:r>
              <a:rPr lang="en-US" sz="2800" dirty="0">
                <a:solidFill>
                  <a:srgbClr val="FFFFFF"/>
                </a:solidFill>
              </a:rPr>
              <a:t> </a:t>
            </a:r>
            <a:r>
              <a:rPr lang="en-US" sz="2800" dirty="0" err="1">
                <a:solidFill>
                  <a:srgbClr val="FFFFFF"/>
                </a:solidFill>
              </a:rPr>
              <a:t>creación</a:t>
            </a:r>
            <a:r>
              <a:rPr lang="en-US" sz="2800" dirty="0">
                <a:solidFill>
                  <a:srgbClr val="FFFFFF"/>
                </a:solidFill>
              </a:rPr>
              <a:t>. [19] </a:t>
            </a:r>
            <a:r>
              <a:rPr lang="en-US" sz="2800" dirty="0" err="1">
                <a:solidFill>
                  <a:srgbClr val="FFFFFF"/>
                </a:solidFill>
              </a:rPr>
              <a:t>Porque</a:t>
            </a:r>
            <a:r>
              <a:rPr lang="en-US" sz="2800" dirty="0">
                <a:solidFill>
                  <a:srgbClr val="FFFFFF"/>
                </a:solidFill>
              </a:rPr>
              <a:t> </a:t>
            </a:r>
            <a:r>
              <a:rPr lang="en-US" sz="2800" dirty="0" err="1">
                <a:solidFill>
                  <a:srgbClr val="FFFFFF"/>
                </a:solidFill>
              </a:rPr>
              <a:t>agradó</a:t>
            </a:r>
            <a:r>
              <a:rPr lang="en-US" sz="2800" dirty="0">
                <a:solidFill>
                  <a:srgbClr val="FFFFFF"/>
                </a:solidFill>
              </a:rPr>
              <a:t> al Padre que </a:t>
            </a:r>
            <a:r>
              <a:rPr lang="en-US" sz="2800" b="1" u="sng" dirty="0" err="1">
                <a:solidFill>
                  <a:srgbClr val="FFFFFF"/>
                </a:solidFill>
              </a:rPr>
              <a:t>en</a:t>
            </a:r>
            <a:r>
              <a:rPr lang="en-US" sz="2800" b="1" u="sng" dirty="0">
                <a:solidFill>
                  <a:srgbClr val="FFFFFF"/>
                </a:solidFill>
              </a:rPr>
              <a:t> El </a:t>
            </a:r>
            <a:r>
              <a:rPr lang="en-US" sz="2800" b="1" u="sng" dirty="0" err="1">
                <a:solidFill>
                  <a:srgbClr val="FFFFFF"/>
                </a:solidFill>
              </a:rPr>
              <a:t>habitara</a:t>
            </a:r>
            <a:r>
              <a:rPr lang="en-US" sz="2800" b="1" u="sng" dirty="0">
                <a:solidFill>
                  <a:srgbClr val="FFFFFF"/>
                </a:solidFill>
              </a:rPr>
              <a:t> </a:t>
            </a:r>
            <a:r>
              <a:rPr lang="en-US" sz="2800" b="1" u="sng" dirty="0" err="1">
                <a:solidFill>
                  <a:srgbClr val="FFFFFF"/>
                </a:solidFill>
              </a:rPr>
              <a:t>toda</a:t>
            </a:r>
            <a:r>
              <a:rPr lang="en-US" sz="2800" b="1" u="sng" dirty="0">
                <a:solidFill>
                  <a:srgbClr val="FFFFFF"/>
                </a:solidFill>
              </a:rPr>
              <a:t> la </a:t>
            </a:r>
            <a:r>
              <a:rPr lang="en-US" sz="2800" b="1" u="sng" dirty="0" err="1">
                <a:solidFill>
                  <a:srgbClr val="FFFFFF"/>
                </a:solidFill>
              </a:rPr>
              <a:t>plenitud</a:t>
            </a:r>
            <a:endParaRPr lang="en-US" sz="2800" b="1" u="sng" dirty="0">
              <a:solidFill>
                <a:srgbClr val="FFFFFF"/>
              </a:solidFill>
            </a:endParaRPr>
          </a:p>
          <a:p>
            <a:pPr algn="l"/>
            <a:endParaRPr lang="en-US" sz="2800" dirty="0">
              <a:solidFill>
                <a:srgbClr val="FFFFFF"/>
              </a:solidFill>
            </a:endParaRPr>
          </a:p>
        </p:txBody>
      </p:sp>
    </p:spTree>
    <p:extLst>
      <p:ext uri="{BB962C8B-B14F-4D97-AF65-F5344CB8AC3E}">
        <p14:creationId xmlns:p14="http://schemas.microsoft.com/office/powerpoint/2010/main" val="412599069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Placeholder 6">
            <a:extLst>
              <a:ext uri="{FF2B5EF4-FFF2-40B4-BE49-F238E27FC236}">
                <a16:creationId xmlns:a16="http://schemas.microsoft.com/office/drawing/2014/main" id="{9C1EFCF9-BD15-9447-8FFD-96AED8D3AA46}"/>
              </a:ext>
            </a:extLst>
          </p:cNvPr>
          <p:cNvSpPr>
            <a:spLocks noGrp="1"/>
          </p:cNvSpPr>
          <p:nvPr>
            <p:ph type="body" sz="quarter" idx="10"/>
          </p:nvPr>
        </p:nvSpPr>
        <p:spPr>
          <a:xfrm>
            <a:off x="55658" y="235131"/>
            <a:ext cx="9024731" cy="4845752"/>
          </a:xfrm>
        </p:spPr>
        <p:txBody>
          <a:bodyPr numCol="2">
            <a:noAutofit/>
          </a:bodyPr>
          <a:lstStyle/>
          <a:p>
            <a:pPr algn="l"/>
            <a:r>
              <a:rPr lang="en-US" sz="2400" dirty="0">
                <a:solidFill>
                  <a:srgbClr val="FFFFFF"/>
                </a:solidFill>
              </a:rPr>
              <a:t>Colossians 2:9-11 NASB95- For in Him all the fullness of Deity dwells in bodily form, [10] and in Him you have been made complete, and He is the head over all rule and authority; [11] and in Him you were also circumcised with a circumcision made without hands, in the removal of the body of the flesh by the circumcision of Christ;</a:t>
            </a:r>
          </a:p>
          <a:p>
            <a:pPr algn="l"/>
            <a:endParaRPr lang="en-US" sz="2400" dirty="0">
              <a:solidFill>
                <a:srgbClr val="FFFFFF"/>
              </a:solidFill>
            </a:endParaRPr>
          </a:p>
          <a:p>
            <a:pPr algn="l"/>
            <a:endParaRPr lang="en-US" sz="2400" dirty="0">
              <a:solidFill>
                <a:srgbClr val="FFFFFF"/>
              </a:solidFill>
            </a:endParaRPr>
          </a:p>
          <a:p>
            <a:pPr algn="l"/>
            <a:r>
              <a:rPr lang="en-US" sz="2400" dirty="0" err="1">
                <a:solidFill>
                  <a:srgbClr val="FFFFFF"/>
                </a:solidFill>
              </a:rPr>
              <a:t>Colosenses</a:t>
            </a:r>
            <a:r>
              <a:rPr lang="en-US" sz="2400" dirty="0">
                <a:solidFill>
                  <a:srgbClr val="FFFFFF"/>
                </a:solidFill>
              </a:rPr>
              <a:t> 2:9-11 LBLA</a:t>
            </a:r>
          </a:p>
          <a:p>
            <a:pPr algn="l"/>
            <a:r>
              <a:rPr lang="en-US" sz="2400" dirty="0" err="1">
                <a:solidFill>
                  <a:srgbClr val="FFFFFF"/>
                </a:solidFill>
              </a:rPr>
              <a:t>Porque</a:t>
            </a:r>
            <a:r>
              <a:rPr lang="en-US" sz="2400" dirty="0">
                <a:solidFill>
                  <a:srgbClr val="FFFFFF"/>
                </a:solidFill>
              </a:rPr>
              <a:t> </a:t>
            </a:r>
            <a:r>
              <a:rPr lang="en-US" sz="2400" dirty="0" err="1">
                <a:solidFill>
                  <a:srgbClr val="FFFFFF"/>
                </a:solidFill>
              </a:rPr>
              <a:t>toda</a:t>
            </a:r>
            <a:r>
              <a:rPr lang="en-US" sz="2400" dirty="0">
                <a:solidFill>
                  <a:srgbClr val="FFFFFF"/>
                </a:solidFill>
              </a:rPr>
              <a:t> la </a:t>
            </a:r>
            <a:r>
              <a:rPr lang="en-US" sz="2400" dirty="0" err="1">
                <a:solidFill>
                  <a:srgbClr val="FFFFFF"/>
                </a:solidFill>
              </a:rPr>
              <a:t>plenitud</a:t>
            </a:r>
            <a:r>
              <a:rPr lang="en-US" sz="2400" dirty="0">
                <a:solidFill>
                  <a:srgbClr val="FFFFFF"/>
                </a:solidFill>
              </a:rPr>
              <a:t> de la </a:t>
            </a:r>
            <a:r>
              <a:rPr lang="en-US" sz="2400" dirty="0" err="1">
                <a:solidFill>
                  <a:srgbClr val="FFFFFF"/>
                </a:solidFill>
              </a:rPr>
              <a:t>Deidad</a:t>
            </a:r>
            <a:r>
              <a:rPr lang="en-US" sz="2400" dirty="0">
                <a:solidFill>
                  <a:srgbClr val="FFFFFF"/>
                </a:solidFill>
              </a:rPr>
              <a:t> reside </a:t>
            </a:r>
            <a:r>
              <a:rPr lang="en-US" sz="2400" dirty="0" err="1">
                <a:solidFill>
                  <a:srgbClr val="FFFFFF"/>
                </a:solidFill>
              </a:rPr>
              <a:t>corporalmente</a:t>
            </a:r>
            <a:r>
              <a:rPr lang="en-US" sz="2400" dirty="0">
                <a:solidFill>
                  <a:srgbClr val="FFFFFF"/>
                </a:solidFill>
              </a:rPr>
              <a:t> </a:t>
            </a:r>
            <a:r>
              <a:rPr lang="en-US" sz="2400" dirty="0" err="1">
                <a:solidFill>
                  <a:srgbClr val="FFFFFF"/>
                </a:solidFill>
              </a:rPr>
              <a:t>en</a:t>
            </a:r>
            <a:r>
              <a:rPr lang="en-US" sz="2400" dirty="0">
                <a:solidFill>
                  <a:srgbClr val="FFFFFF"/>
                </a:solidFill>
              </a:rPr>
              <a:t> El, [10] y </a:t>
            </a:r>
            <a:r>
              <a:rPr lang="en-US" sz="2400" dirty="0" err="1">
                <a:solidFill>
                  <a:srgbClr val="FFFFFF"/>
                </a:solidFill>
              </a:rPr>
              <a:t>habéis</a:t>
            </a:r>
            <a:r>
              <a:rPr lang="en-US" sz="2400" dirty="0">
                <a:solidFill>
                  <a:srgbClr val="FFFFFF"/>
                </a:solidFill>
              </a:rPr>
              <a:t> </a:t>
            </a:r>
            <a:r>
              <a:rPr lang="en-US" sz="2400" dirty="0" err="1">
                <a:solidFill>
                  <a:srgbClr val="FFFFFF"/>
                </a:solidFill>
              </a:rPr>
              <a:t>sido</a:t>
            </a:r>
            <a:r>
              <a:rPr lang="en-US" sz="2400" dirty="0">
                <a:solidFill>
                  <a:srgbClr val="FFFFFF"/>
                </a:solidFill>
              </a:rPr>
              <a:t> </a:t>
            </a:r>
            <a:r>
              <a:rPr lang="en-US" sz="2400" dirty="0" err="1">
                <a:solidFill>
                  <a:srgbClr val="FFFFFF"/>
                </a:solidFill>
              </a:rPr>
              <a:t>hechos</a:t>
            </a:r>
            <a:r>
              <a:rPr lang="en-US" sz="2400" dirty="0">
                <a:solidFill>
                  <a:srgbClr val="FFFFFF"/>
                </a:solidFill>
              </a:rPr>
              <a:t> </a:t>
            </a:r>
            <a:r>
              <a:rPr lang="en-US" sz="2400" dirty="0" err="1">
                <a:solidFill>
                  <a:srgbClr val="FFFFFF"/>
                </a:solidFill>
              </a:rPr>
              <a:t>completos</a:t>
            </a:r>
            <a:r>
              <a:rPr lang="en-US" sz="2400" dirty="0">
                <a:solidFill>
                  <a:srgbClr val="FFFFFF"/>
                </a:solidFill>
              </a:rPr>
              <a:t> </a:t>
            </a:r>
            <a:r>
              <a:rPr lang="en-US" sz="2400" dirty="0" err="1">
                <a:solidFill>
                  <a:srgbClr val="FFFFFF"/>
                </a:solidFill>
              </a:rPr>
              <a:t>en</a:t>
            </a:r>
            <a:r>
              <a:rPr lang="en-US" sz="2400" dirty="0">
                <a:solidFill>
                  <a:srgbClr val="FFFFFF"/>
                </a:solidFill>
              </a:rPr>
              <a:t> El, que es la cabeza </a:t>
            </a:r>
            <a:r>
              <a:rPr lang="en-US" sz="2400" dirty="0" err="1">
                <a:solidFill>
                  <a:srgbClr val="FFFFFF"/>
                </a:solidFill>
              </a:rPr>
              <a:t>sobre</a:t>
            </a:r>
            <a:r>
              <a:rPr lang="en-US" sz="2400" dirty="0">
                <a:solidFill>
                  <a:srgbClr val="FFFFFF"/>
                </a:solidFill>
              </a:rPr>
              <a:t> </a:t>
            </a:r>
            <a:r>
              <a:rPr lang="en-US" sz="2400" dirty="0" err="1">
                <a:solidFill>
                  <a:srgbClr val="FFFFFF"/>
                </a:solidFill>
              </a:rPr>
              <a:t>todo</a:t>
            </a:r>
            <a:r>
              <a:rPr lang="en-US" sz="2400" dirty="0">
                <a:solidFill>
                  <a:srgbClr val="FFFFFF"/>
                </a:solidFill>
              </a:rPr>
              <a:t> </a:t>
            </a:r>
            <a:r>
              <a:rPr lang="en-US" sz="2400" dirty="0" err="1">
                <a:solidFill>
                  <a:srgbClr val="FFFFFF"/>
                </a:solidFill>
              </a:rPr>
              <a:t>poder</a:t>
            </a:r>
            <a:r>
              <a:rPr lang="en-US" sz="2400" dirty="0">
                <a:solidFill>
                  <a:srgbClr val="FFFFFF"/>
                </a:solidFill>
              </a:rPr>
              <a:t> y </a:t>
            </a:r>
            <a:r>
              <a:rPr lang="en-US" sz="2400" dirty="0" err="1">
                <a:solidFill>
                  <a:srgbClr val="FFFFFF"/>
                </a:solidFill>
              </a:rPr>
              <a:t>autoridad</a:t>
            </a:r>
            <a:r>
              <a:rPr lang="en-US" sz="2400" dirty="0">
                <a:solidFill>
                  <a:srgbClr val="FFFFFF"/>
                </a:solidFill>
              </a:rPr>
              <a:t>; [11] </a:t>
            </a:r>
            <a:r>
              <a:rPr lang="en-US" sz="2400" dirty="0" err="1">
                <a:solidFill>
                  <a:srgbClr val="FFFFFF"/>
                </a:solidFill>
              </a:rPr>
              <a:t>en</a:t>
            </a:r>
            <a:r>
              <a:rPr lang="en-US" sz="2400" dirty="0">
                <a:solidFill>
                  <a:srgbClr val="FFFFFF"/>
                </a:solidFill>
              </a:rPr>
              <a:t> El </a:t>
            </a:r>
            <a:r>
              <a:rPr lang="en-US" sz="2400" dirty="0" err="1">
                <a:solidFill>
                  <a:srgbClr val="FFFFFF"/>
                </a:solidFill>
              </a:rPr>
              <a:t>también</a:t>
            </a:r>
            <a:r>
              <a:rPr lang="en-US" sz="2400" dirty="0">
                <a:solidFill>
                  <a:srgbClr val="FFFFFF"/>
                </a:solidFill>
              </a:rPr>
              <a:t> </a:t>
            </a:r>
            <a:r>
              <a:rPr lang="en-US" sz="2400" dirty="0" err="1">
                <a:solidFill>
                  <a:srgbClr val="FFFFFF"/>
                </a:solidFill>
              </a:rPr>
              <a:t>fuisteis</a:t>
            </a:r>
            <a:r>
              <a:rPr lang="en-US" sz="2400" dirty="0">
                <a:solidFill>
                  <a:srgbClr val="FFFFFF"/>
                </a:solidFill>
              </a:rPr>
              <a:t> </a:t>
            </a:r>
            <a:r>
              <a:rPr lang="en-US" sz="2400" dirty="0" err="1">
                <a:solidFill>
                  <a:srgbClr val="FFFFFF"/>
                </a:solidFill>
              </a:rPr>
              <a:t>circuncidados</a:t>
            </a:r>
            <a:r>
              <a:rPr lang="en-US" sz="2400" dirty="0">
                <a:solidFill>
                  <a:srgbClr val="FFFFFF"/>
                </a:solidFill>
              </a:rPr>
              <a:t> con </a:t>
            </a:r>
            <a:r>
              <a:rPr lang="en-US" sz="2400" dirty="0" err="1">
                <a:solidFill>
                  <a:srgbClr val="FFFFFF"/>
                </a:solidFill>
              </a:rPr>
              <a:t>una</a:t>
            </a:r>
            <a:r>
              <a:rPr lang="en-US" sz="2400" dirty="0">
                <a:solidFill>
                  <a:srgbClr val="FFFFFF"/>
                </a:solidFill>
              </a:rPr>
              <a:t> </a:t>
            </a:r>
            <a:r>
              <a:rPr lang="en-US" sz="2400" dirty="0" err="1">
                <a:solidFill>
                  <a:srgbClr val="FFFFFF"/>
                </a:solidFill>
              </a:rPr>
              <a:t>circuncisión</a:t>
            </a:r>
            <a:r>
              <a:rPr lang="en-US" sz="2400" dirty="0">
                <a:solidFill>
                  <a:srgbClr val="FFFFFF"/>
                </a:solidFill>
              </a:rPr>
              <a:t> no </a:t>
            </a:r>
            <a:r>
              <a:rPr lang="en-US" sz="2400" dirty="0" err="1">
                <a:solidFill>
                  <a:srgbClr val="FFFFFF"/>
                </a:solidFill>
              </a:rPr>
              <a:t>hecha</a:t>
            </a:r>
            <a:r>
              <a:rPr lang="en-US" sz="2400" dirty="0">
                <a:solidFill>
                  <a:srgbClr val="FFFFFF"/>
                </a:solidFill>
              </a:rPr>
              <a:t> </a:t>
            </a:r>
            <a:r>
              <a:rPr lang="en-US" sz="2400" dirty="0" err="1">
                <a:solidFill>
                  <a:srgbClr val="FFFFFF"/>
                </a:solidFill>
              </a:rPr>
              <a:t>por</a:t>
            </a:r>
            <a:r>
              <a:rPr lang="en-US" sz="2400" dirty="0">
                <a:solidFill>
                  <a:srgbClr val="FFFFFF"/>
                </a:solidFill>
              </a:rPr>
              <a:t> manos, al </a:t>
            </a:r>
            <a:r>
              <a:rPr lang="en-US" sz="2400" dirty="0" err="1">
                <a:solidFill>
                  <a:srgbClr val="FFFFFF"/>
                </a:solidFill>
              </a:rPr>
              <a:t>quitar</a:t>
            </a:r>
            <a:r>
              <a:rPr lang="en-US" sz="2400" dirty="0">
                <a:solidFill>
                  <a:srgbClr val="FFFFFF"/>
                </a:solidFill>
              </a:rPr>
              <a:t> </a:t>
            </a:r>
            <a:r>
              <a:rPr lang="en-US" sz="2400" dirty="0" err="1">
                <a:solidFill>
                  <a:srgbClr val="FFFFFF"/>
                </a:solidFill>
              </a:rPr>
              <a:t>el</a:t>
            </a:r>
            <a:r>
              <a:rPr lang="en-US" sz="2400" dirty="0">
                <a:solidFill>
                  <a:srgbClr val="FFFFFF"/>
                </a:solidFill>
              </a:rPr>
              <a:t> </a:t>
            </a:r>
            <a:r>
              <a:rPr lang="en-US" sz="2400" dirty="0" err="1">
                <a:solidFill>
                  <a:srgbClr val="FFFFFF"/>
                </a:solidFill>
              </a:rPr>
              <a:t>cuerpo</a:t>
            </a:r>
            <a:r>
              <a:rPr lang="en-US" sz="2400" dirty="0">
                <a:solidFill>
                  <a:srgbClr val="FFFFFF"/>
                </a:solidFill>
              </a:rPr>
              <a:t> de la carne </a:t>
            </a:r>
            <a:r>
              <a:rPr lang="en-US" sz="2400" dirty="0" err="1">
                <a:solidFill>
                  <a:srgbClr val="FFFFFF"/>
                </a:solidFill>
              </a:rPr>
              <a:t>mediante</a:t>
            </a:r>
            <a:r>
              <a:rPr lang="en-US" sz="2400" dirty="0">
                <a:solidFill>
                  <a:srgbClr val="FFFFFF"/>
                </a:solidFill>
              </a:rPr>
              <a:t> la </a:t>
            </a:r>
            <a:r>
              <a:rPr lang="en-US" sz="2400" dirty="0" err="1">
                <a:solidFill>
                  <a:srgbClr val="FFFFFF"/>
                </a:solidFill>
              </a:rPr>
              <a:t>circuncisión</a:t>
            </a:r>
            <a:r>
              <a:rPr lang="en-US" sz="2400" dirty="0">
                <a:solidFill>
                  <a:srgbClr val="FFFFFF"/>
                </a:solidFill>
              </a:rPr>
              <a:t> de Cristo;</a:t>
            </a:r>
          </a:p>
          <a:p>
            <a:pPr algn="l"/>
            <a:endParaRPr lang="en-US" sz="2400" dirty="0">
              <a:solidFill>
                <a:srgbClr val="FFFFFF"/>
              </a:solidFill>
            </a:endParaRPr>
          </a:p>
        </p:txBody>
      </p:sp>
    </p:spTree>
    <p:extLst>
      <p:ext uri="{BB962C8B-B14F-4D97-AF65-F5344CB8AC3E}">
        <p14:creationId xmlns:p14="http://schemas.microsoft.com/office/powerpoint/2010/main" val="271312587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Placeholder 6">
            <a:extLst>
              <a:ext uri="{FF2B5EF4-FFF2-40B4-BE49-F238E27FC236}">
                <a16:creationId xmlns:a16="http://schemas.microsoft.com/office/drawing/2014/main" id="{9C1EFCF9-BD15-9447-8FFD-96AED8D3AA46}"/>
              </a:ext>
            </a:extLst>
          </p:cNvPr>
          <p:cNvSpPr>
            <a:spLocks noGrp="1"/>
          </p:cNvSpPr>
          <p:nvPr>
            <p:ph type="body" sz="quarter" idx="10"/>
          </p:nvPr>
        </p:nvSpPr>
        <p:spPr>
          <a:xfrm>
            <a:off x="55658" y="71562"/>
            <a:ext cx="9024731" cy="5009321"/>
          </a:xfrm>
        </p:spPr>
        <p:txBody>
          <a:bodyPr numCol="2">
            <a:normAutofit fontScale="92500" lnSpcReduction="10000"/>
          </a:bodyPr>
          <a:lstStyle/>
          <a:p>
            <a:pPr algn="l"/>
            <a:r>
              <a:rPr lang="en-US" dirty="0">
                <a:solidFill>
                  <a:srgbClr val="FFFFFF"/>
                </a:solidFill>
              </a:rPr>
              <a:t>Colossians 3:1-3 NASB95- Therefore if you have been raised up with Christ, keep seeking the things above, where Christ is, seated at the right hand of God. [2] Set your mind on the things above, not on the things that are on earth. [3] For you have died and your life is hidden with Christ in God.</a:t>
            </a:r>
          </a:p>
          <a:p>
            <a:pPr algn="l"/>
            <a:r>
              <a:rPr lang="en-US" dirty="0" err="1">
                <a:solidFill>
                  <a:srgbClr val="FFFFFF"/>
                </a:solidFill>
              </a:rPr>
              <a:t>Colosenses</a:t>
            </a:r>
            <a:r>
              <a:rPr lang="en-US" dirty="0">
                <a:solidFill>
                  <a:srgbClr val="FFFFFF"/>
                </a:solidFill>
              </a:rPr>
              <a:t> 3:1-3 LBLA- Si </a:t>
            </a:r>
            <a:r>
              <a:rPr lang="en-US" dirty="0" err="1">
                <a:solidFill>
                  <a:srgbClr val="FFFFFF"/>
                </a:solidFill>
              </a:rPr>
              <a:t>habéis</a:t>
            </a:r>
            <a:r>
              <a:rPr lang="en-US" dirty="0">
                <a:solidFill>
                  <a:srgbClr val="FFFFFF"/>
                </a:solidFill>
              </a:rPr>
              <a:t>, </a:t>
            </a:r>
            <a:r>
              <a:rPr lang="en-US" dirty="0" err="1">
                <a:solidFill>
                  <a:srgbClr val="FFFFFF"/>
                </a:solidFill>
              </a:rPr>
              <a:t>pues</a:t>
            </a:r>
            <a:r>
              <a:rPr lang="en-US" dirty="0">
                <a:solidFill>
                  <a:srgbClr val="FFFFFF"/>
                </a:solidFill>
              </a:rPr>
              <a:t>, </a:t>
            </a:r>
            <a:r>
              <a:rPr lang="en-US" dirty="0" err="1">
                <a:solidFill>
                  <a:srgbClr val="FFFFFF"/>
                </a:solidFill>
              </a:rPr>
              <a:t>resucitado</a:t>
            </a:r>
            <a:r>
              <a:rPr lang="en-US" dirty="0">
                <a:solidFill>
                  <a:srgbClr val="FFFFFF"/>
                </a:solidFill>
              </a:rPr>
              <a:t> con Cristo, </a:t>
            </a:r>
            <a:r>
              <a:rPr lang="en-US" dirty="0" err="1">
                <a:solidFill>
                  <a:srgbClr val="FFFFFF"/>
                </a:solidFill>
              </a:rPr>
              <a:t>buscad</a:t>
            </a:r>
            <a:r>
              <a:rPr lang="en-US" dirty="0">
                <a:solidFill>
                  <a:srgbClr val="FFFFFF"/>
                </a:solidFill>
              </a:rPr>
              <a:t> las </a:t>
            </a:r>
            <a:r>
              <a:rPr lang="en-US" dirty="0" err="1">
                <a:solidFill>
                  <a:srgbClr val="FFFFFF"/>
                </a:solidFill>
              </a:rPr>
              <a:t>cosas</a:t>
            </a:r>
            <a:r>
              <a:rPr lang="en-US" dirty="0">
                <a:solidFill>
                  <a:srgbClr val="FFFFFF"/>
                </a:solidFill>
              </a:rPr>
              <a:t> de </a:t>
            </a:r>
            <a:r>
              <a:rPr lang="en-US" dirty="0" err="1">
                <a:solidFill>
                  <a:srgbClr val="FFFFFF"/>
                </a:solidFill>
              </a:rPr>
              <a:t>arriba</a:t>
            </a:r>
            <a:r>
              <a:rPr lang="en-US" dirty="0">
                <a:solidFill>
                  <a:srgbClr val="FFFFFF"/>
                </a:solidFill>
              </a:rPr>
              <a:t>, </a:t>
            </a:r>
            <a:r>
              <a:rPr lang="en-US" dirty="0" err="1">
                <a:solidFill>
                  <a:srgbClr val="FFFFFF"/>
                </a:solidFill>
              </a:rPr>
              <a:t>donde</a:t>
            </a:r>
            <a:r>
              <a:rPr lang="en-US" dirty="0">
                <a:solidFill>
                  <a:srgbClr val="FFFFFF"/>
                </a:solidFill>
              </a:rPr>
              <a:t> </a:t>
            </a:r>
            <a:r>
              <a:rPr lang="en-US" dirty="0" err="1">
                <a:solidFill>
                  <a:srgbClr val="FFFFFF"/>
                </a:solidFill>
              </a:rPr>
              <a:t>está</a:t>
            </a:r>
            <a:r>
              <a:rPr lang="en-US" dirty="0">
                <a:solidFill>
                  <a:srgbClr val="FFFFFF"/>
                </a:solidFill>
              </a:rPr>
              <a:t> Cristo </a:t>
            </a:r>
            <a:r>
              <a:rPr lang="en-US" dirty="0" err="1">
                <a:solidFill>
                  <a:srgbClr val="FFFFFF"/>
                </a:solidFill>
              </a:rPr>
              <a:t>sentado</a:t>
            </a:r>
            <a:r>
              <a:rPr lang="en-US" dirty="0">
                <a:solidFill>
                  <a:srgbClr val="FFFFFF"/>
                </a:solidFill>
              </a:rPr>
              <a:t> a la </a:t>
            </a:r>
            <a:r>
              <a:rPr lang="en-US" dirty="0" err="1">
                <a:solidFill>
                  <a:srgbClr val="FFFFFF"/>
                </a:solidFill>
              </a:rPr>
              <a:t>diestra</a:t>
            </a:r>
            <a:r>
              <a:rPr lang="en-US" dirty="0">
                <a:solidFill>
                  <a:srgbClr val="FFFFFF"/>
                </a:solidFill>
              </a:rPr>
              <a:t> de Dios. [2] </a:t>
            </a:r>
            <a:r>
              <a:rPr lang="en-US" dirty="0" err="1">
                <a:solidFill>
                  <a:srgbClr val="FFFFFF"/>
                </a:solidFill>
              </a:rPr>
              <a:t>Poned</a:t>
            </a:r>
            <a:r>
              <a:rPr lang="en-US" dirty="0">
                <a:solidFill>
                  <a:srgbClr val="FFFFFF"/>
                </a:solidFill>
              </a:rPr>
              <a:t> la </a:t>
            </a:r>
            <a:r>
              <a:rPr lang="en-US" dirty="0" err="1">
                <a:solidFill>
                  <a:srgbClr val="FFFFFF"/>
                </a:solidFill>
              </a:rPr>
              <a:t>mira</a:t>
            </a:r>
            <a:r>
              <a:rPr lang="en-US" dirty="0">
                <a:solidFill>
                  <a:srgbClr val="FFFFFF"/>
                </a:solidFill>
              </a:rPr>
              <a:t> </a:t>
            </a:r>
            <a:r>
              <a:rPr lang="en-US" dirty="0" err="1">
                <a:solidFill>
                  <a:srgbClr val="FFFFFF"/>
                </a:solidFill>
              </a:rPr>
              <a:t>en</a:t>
            </a:r>
            <a:r>
              <a:rPr lang="en-US" dirty="0">
                <a:solidFill>
                  <a:srgbClr val="FFFFFF"/>
                </a:solidFill>
              </a:rPr>
              <a:t> las </a:t>
            </a:r>
            <a:r>
              <a:rPr lang="en-US" dirty="0" err="1">
                <a:solidFill>
                  <a:srgbClr val="FFFFFF"/>
                </a:solidFill>
              </a:rPr>
              <a:t>cosas</a:t>
            </a:r>
            <a:r>
              <a:rPr lang="en-US" dirty="0">
                <a:solidFill>
                  <a:srgbClr val="FFFFFF"/>
                </a:solidFill>
              </a:rPr>
              <a:t> de </a:t>
            </a:r>
            <a:r>
              <a:rPr lang="en-US" dirty="0" err="1">
                <a:solidFill>
                  <a:srgbClr val="FFFFFF"/>
                </a:solidFill>
              </a:rPr>
              <a:t>arriba</a:t>
            </a:r>
            <a:r>
              <a:rPr lang="en-US" dirty="0">
                <a:solidFill>
                  <a:srgbClr val="FFFFFF"/>
                </a:solidFill>
              </a:rPr>
              <a:t>, no </a:t>
            </a:r>
            <a:r>
              <a:rPr lang="en-US" dirty="0" err="1">
                <a:solidFill>
                  <a:srgbClr val="FFFFFF"/>
                </a:solidFill>
              </a:rPr>
              <a:t>en</a:t>
            </a:r>
            <a:r>
              <a:rPr lang="en-US" dirty="0">
                <a:solidFill>
                  <a:srgbClr val="FFFFFF"/>
                </a:solidFill>
              </a:rPr>
              <a:t> las de la tierra. [3] </a:t>
            </a:r>
            <a:r>
              <a:rPr lang="en-US" dirty="0" err="1">
                <a:solidFill>
                  <a:srgbClr val="FFFFFF"/>
                </a:solidFill>
              </a:rPr>
              <a:t>Porque</a:t>
            </a:r>
            <a:r>
              <a:rPr lang="en-US" dirty="0">
                <a:solidFill>
                  <a:srgbClr val="FFFFFF"/>
                </a:solidFill>
              </a:rPr>
              <a:t> </a:t>
            </a:r>
            <a:r>
              <a:rPr lang="en-US" dirty="0" err="1">
                <a:solidFill>
                  <a:srgbClr val="FFFFFF"/>
                </a:solidFill>
              </a:rPr>
              <a:t>habéis</a:t>
            </a:r>
            <a:r>
              <a:rPr lang="en-US" dirty="0">
                <a:solidFill>
                  <a:srgbClr val="FFFFFF"/>
                </a:solidFill>
              </a:rPr>
              <a:t> </a:t>
            </a:r>
            <a:r>
              <a:rPr lang="en-US" dirty="0" err="1">
                <a:solidFill>
                  <a:srgbClr val="FFFFFF"/>
                </a:solidFill>
              </a:rPr>
              <a:t>muerto</a:t>
            </a:r>
            <a:r>
              <a:rPr lang="en-US" dirty="0">
                <a:solidFill>
                  <a:srgbClr val="FFFFFF"/>
                </a:solidFill>
              </a:rPr>
              <a:t>, y </a:t>
            </a:r>
            <a:r>
              <a:rPr lang="en-US" dirty="0" err="1">
                <a:solidFill>
                  <a:srgbClr val="FFFFFF"/>
                </a:solidFill>
              </a:rPr>
              <a:t>vuestra</a:t>
            </a:r>
            <a:r>
              <a:rPr lang="en-US" dirty="0">
                <a:solidFill>
                  <a:srgbClr val="FFFFFF"/>
                </a:solidFill>
              </a:rPr>
              <a:t> </a:t>
            </a:r>
            <a:r>
              <a:rPr lang="en-US" dirty="0" err="1">
                <a:solidFill>
                  <a:srgbClr val="FFFFFF"/>
                </a:solidFill>
              </a:rPr>
              <a:t>vida</a:t>
            </a:r>
            <a:r>
              <a:rPr lang="en-US" dirty="0">
                <a:solidFill>
                  <a:srgbClr val="FFFFFF"/>
                </a:solidFill>
              </a:rPr>
              <a:t> </a:t>
            </a:r>
            <a:r>
              <a:rPr lang="en-US" dirty="0" err="1">
                <a:solidFill>
                  <a:srgbClr val="FFFFFF"/>
                </a:solidFill>
              </a:rPr>
              <a:t>está</a:t>
            </a:r>
            <a:r>
              <a:rPr lang="en-US" dirty="0">
                <a:solidFill>
                  <a:srgbClr val="FFFFFF"/>
                </a:solidFill>
              </a:rPr>
              <a:t> </a:t>
            </a:r>
            <a:r>
              <a:rPr lang="en-US" dirty="0" err="1">
                <a:solidFill>
                  <a:srgbClr val="FFFFFF"/>
                </a:solidFill>
              </a:rPr>
              <a:t>escondida</a:t>
            </a:r>
            <a:r>
              <a:rPr lang="en-US" dirty="0">
                <a:solidFill>
                  <a:srgbClr val="FFFFFF"/>
                </a:solidFill>
              </a:rPr>
              <a:t> con Cristo </a:t>
            </a:r>
            <a:r>
              <a:rPr lang="en-US" dirty="0" err="1">
                <a:solidFill>
                  <a:srgbClr val="FFFFFF"/>
                </a:solidFill>
              </a:rPr>
              <a:t>en</a:t>
            </a:r>
            <a:r>
              <a:rPr lang="en-US" dirty="0">
                <a:solidFill>
                  <a:srgbClr val="FFFFFF"/>
                </a:solidFill>
              </a:rPr>
              <a:t> Dios. </a:t>
            </a:r>
          </a:p>
        </p:txBody>
      </p:sp>
    </p:spTree>
    <p:extLst>
      <p:ext uri="{BB962C8B-B14F-4D97-AF65-F5344CB8AC3E}">
        <p14:creationId xmlns:p14="http://schemas.microsoft.com/office/powerpoint/2010/main" val="127323569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Placeholder 6">
            <a:extLst>
              <a:ext uri="{FF2B5EF4-FFF2-40B4-BE49-F238E27FC236}">
                <a16:creationId xmlns:a16="http://schemas.microsoft.com/office/drawing/2014/main" id="{9C1EFCF9-BD15-9447-8FFD-96AED8D3AA46}"/>
              </a:ext>
            </a:extLst>
          </p:cNvPr>
          <p:cNvSpPr>
            <a:spLocks noGrp="1"/>
          </p:cNvSpPr>
          <p:nvPr>
            <p:ph type="body" sz="quarter" idx="10"/>
          </p:nvPr>
        </p:nvSpPr>
        <p:spPr>
          <a:xfrm>
            <a:off x="55658" y="235131"/>
            <a:ext cx="9024731" cy="4845752"/>
          </a:xfrm>
        </p:spPr>
        <p:txBody>
          <a:bodyPr numCol="2">
            <a:noAutofit/>
          </a:bodyPr>
          <a:lstStyle/>
          <a:p>
            <a:pPr algn="l"/>
            <a:r>
              <a:rPr lang="en-US" sz="2800" dirty="0">
                <a:solidFill>
                  <a:srgbClr val="FFFFFF"/>
                </a:solidFill>
              </a:rPr>
              <a:t>Colossians 2:12 NASB95</a:t>
            </a:r>
          </a:p>
          <a:p>
            <a:pPr algn="l"/>
            <a:r>
              <a:rPr lang="en-US" sz="2800" dirty="0">
                <a:solidFill>
                  <a:srgbClr val="FFFFFF"/>
                </a:solidFill>
              </a:rPr>
              <a:t>having been buried with Him in baptism, in which you were also raised up with Him through faith in the working of God, who raised Him from the dead.</a:t>
            </a:r>
          </a:p>
          <a:p>
            <a:pPr algn="l"/>
            <a:endParaRPr lang="en-US" sz="2800" dirty="0">
              <a:solidFill>
                <a:srgbClr val="FFFFFF"/>
              </a:solidFill>
            </a:endParaRPr>
          </a:p>
          <a:p>
            <a:pPr algn="l"/>
            <a:endParaRPr lang="en-US" sz="2800" dirty="0">
              <a:solidFill>
                <a:srgbClr val="FFFFFF"/>
              </a:solidFill>
            </a:endParaRPr>
          </a:p>
          <a:p>
            <a:pPr algn="l"/>
            <a:endParaRPr lang="en-US" sz="2800" dirty="0">
              <a:solidFill>
                <a:srgbClr val="FFFFFF"/>
              </a:solidFill>
            </a:endParaRPr>
          </a:p>
          <a:p>
            <a:pPr algn="l"/>
            <a:r>
              <a:rPr lang="en-US" sz="2800" dirty="0" err="1">
                <a:solidFill>
                  <a:srgbClr val="FFFFFF"/>
                </a:solidFill>
              </a:rPr>
              <a:t>Colosenses</a:t>
            </a:r>
            <a:r>
              <a:rPr lang="en-US" sz="2800" dirty="0">
                <a:solidFill>
                  <a:srgbClr val="FFFFFF"/>
                </a:solidFill>
              </a:rPr>
              <a:t> 2:12 LBLA</a:t>
            </a:r>
          </a:p>
          <a:p>
            <a:pPr algn="l"/>
            <a:r>
              <a:rPr lang="en-US" sz="2800" dirty="0" err="1">
                <a:solidFill>
                  <a:srgbClr val="FFFFFF"/>
                </a:solidFill>
              </a:rPr>
              <a:t>habiendo</a:t>
            </a:r>
            <a:r>
              <a:rPr lang="en-US" sz="2800" dirty="0">
                <a:solidFill>
                  <a:srgbClr val="FFFFFF"/>
                </a:solidFill>
              </a:rPr>
              <a:t> </a:t>
            </a:r>
            <a:r>
              <a:rPr lang="en-US" sz="2800" dirty="0" err="1">
                <a:solidFill>
                  <a:srgbClr val="FFFFFF"/>
                </a:solidFill>
              </a:rPr>
              <a:t>sido</a:t>
            </a:r>
            <a:r>
              <a:rPr lang="en-US" sz="2800" dirty="0">
                <a:solidFill>
                  <a:srgbClr val="FFFFFF"/>
                </a:solidFill>
              </a:rPr>
              <a:t> </a:t>
            </a:r>
            <a:r>
              <a:rPr lang="en-US" sz="2800" dirty="0" err="1">
                <a:solidFill>
                  <a:srgbClr val="FFFFFF"/>
                </a:solidFill>
              </a:rPr>
              <a:t>sepultados</a:t>
            </a:r>
            <a:r>
              <a:rPr lang="en-US" sz="2800" dirty="0">
                <a:solidFill>
                  <a:srgbClr val="FFFFFF"/>
                </a:solidFill>
              </a:rPr>
              <a:t> con El </a:t>
            </a:r>
            <a:r>
              <a:rPr lang="en-US" sz="2800" dirty="0" err="1">
                <a:solidFill>
                  <a:srgbClr val="FFFFFF"/>
                </a:solidFill>
              </a:rPr>
              <a:t>en</a:t>
            </a:r>
            <a:r>
              <a:rPr lang="en-US" sz="2800" dirty="0">
                <a:solidFill>
                  <a:srgbClr val="FFFFFF"/>
                </a:solidFill>
              </a:rPr>
              <a:t> </a:t>
            </a:r>
            <a:r>
              <a:rPr lang="en-US" sz="2800" dirty="0" err="1">
                <a:solidFill>
                  <a:srgbClr val="FFFFFF"/>
                </a:solidFill>
              </a:rPr>
              <a:t>el</a:t>
            </a:r>
            <a:r>
              <a:rPr lang="en-US" sz="2800" dirty="0">
                <a:solidFill>
                  <a:srgbClr val="FFFFFF"/>
                </a:solidFill>
              </a:rPr>
              <a:t> </a:t>
            </a:r>
            <a:r>
              <a:rPr lang="en-US" sz="2800" dirty="0" err="1">
                <a:solidFill>
                  <a:srgbClr val="FFFFFF"/>
                </a:solidFill>
              </a:rPr>
              <a:t>bautismo</a:t>
            </a:r>
            <a:r>
              <a:rPr lang="en-US" sz="2800" dirty="0">
                <a:solidFill>
                  <a:srgbClr val="FFFFFF"/>
                </a:solidFill>
              </a:rPr>
              <a:t>, </a:t>
            </a:r>
            <a:r>
              <a:rPr lang="en-US" sz="2800" dirty="0" err="1">
                <a:solidFill>
                  <a:srgbClr val="FFFFFF"/>
                </a:solidFill>
              </a:rPr>
              <a:t>en</a:t>
            </a:r>
            <a:r>
              <a:rPr lang="en-US" sz="2800" dirty="0">
                <a:solidFill>
                  <a:srgbClr val="FFFFFF"/>
                </a:solidFill>
              </a:rPr>
              <a:t> </a:t>
            </a:r>
            <a:r>
              <a:rPr lang="en-US" sz="2800" dirty="0" err="1">
                <a:solidFill>
                  <a:srgbClr val="FFFFFF"/>
                </a:solidFill>
              </a:rPr>
              <a:t>el</a:t>
            </a:r>
            <a:r>
              <a:rPr lang="en-US" sz="2800" dirty="0">
                <a:solidFill>
                  <a:srgbClr val="FFFFFF"/>
                </a:solidFill>
              </a:rPr>
              <a:t> </a:t>
            </a:r>
            <a:r>
              <a:rPr lang="en-US" sz="2800" dirty="0" err="1">
                <a:solidFill>
                  <a:srgbClr val="FFFFFF"/>
                </a:solidFill>
              </a:rPr>
              <a:t>cual</a:t>
            </a:r>
            <a:r>
              <a:rPr lang="en-US" sz="2800" dirty="0">
                <a:solidFill>
                  <a:srgbClr val="FFFFFF"/>
                </a:solidFill>
              </a:rPr>
              <a:t> </a:t>
            </a:r>
            <a:r>
              <a:rPr lang="en-US" sz="2800" dirty="0" err="1">
                <a:solidFill>
                  <a:srgbClr val="FFFFFF"/>
                </a:solidFill>
              </a:rPr>
              <a:t>también</a:t>
            </a:r>
            <a:r>
              <a:rPr lang="en-US" sz="2800" dirty="0">
                <a:solidFill>
                  <a:srgbClr val="FFFFFF"/>
                </a:solidFill>
              </a:rPr>
              <a:t> </a:t>
            </a:r>
            <a:r>
              <a:rPr lang="en-US" sz="2800" dirty="0" err="1">
                <a:solidFill>
                  <a:srgbClr val="FFFFFF"/>
                </a:solidFill>
              </a:rPr>
              <a:t>habéis</a:t>
            </a:r>
            <a:r>
              <a:rPr lang="en-US" sz="2800" dirty="0">
                <a:solidFill>
                  <a:srgbClr val="FFFFFF"/>
                </a:solidFill>
              </a:rPr>
              <a:t> </a:t>
            </a:r>
            <a:r>
              <a:rPr lang="en-US" sz="2800" dirty="0" err="1">
                <a:solidFill>
                  <a:srgbClr val="FFFFFF"/>
                </a:solidFill>
              </a:rPr>
              <a:t>resucitado</a:t>
            </a:r>
            <a:r>
              <a:rPr lang="en-US" sz="2800" dirty="0">
                <a:solidFill>
                  <a:srgbClr val="FFFFFF"/>
                </a:solidFill>
              </a:rPr>
              <a:t> con El </a:t>
            </a:r>
            <a:r>
              <a:rPr lang="en-US" sz="2800" dirty="0" err="1">
                <a:solidFill>
                  <a:srgbClr val="FFFFFF"/>
                </a:solidFill>
              </a:rPr>
              <a:t>por</a:t>
            </a:r>
            <a:r>
              <a:rPr lang="en-US" sz="2800" dirty="0">
                <a:solidFill>
                  <a:srgbClr val="FFFFFF"/>
                </a:solidFill>
              </a:rPr>
              <a:t> la </a:t>
            </a:r>
            <a:r>
              <a:rPr lang="en-US" sz="2800" dirty="0" err="1">
                <a:solidFill>
                  <a:srgbClr val="FFFFFF"/>
                </a:solidFill>
              </a:rPr>
              <a:t>fe</a:t>
            </a:r>
            <a:r>
              <a:rPr lang="en-US" sz="2800" dirty="0">
                <a:solidFill>
                  <a:srgbClr val="FFFFFF"/>
                </a:solidFill>
              </a:rPr>
              <a:t> </a:t>
            </a:r>
            <a:r>
              <a:rPr lang="en-US" sz="2800" dirty="0" err="1">
                <a:solidFill>
                  <a:srgbClr val="FFFFFF"/>
                </a:solidFill>
              </a:rPr>
              <a:t>en</a:t>
            </a:r>
            <a:r>
              <a:rPr lang="en-US" sz="2800" dirty="0">
                <a:solidFill>
                  <a:srgbClr val="FFFFFF"/>
                </a:solidFill>
              </a:rPr>
              <a:t> la </a:t>
            </a:r>
            <a:r>
              <a:rPr lang="en-US" sz="2800" dirty="0" err="1">
                <a:solidFill>
                  <a:srgbClr val="FFFFFF"/>
                </a:solidFill>
              </a:rPr>
              <a:t>acción</a:t>
            </a:r>
            <a:r>
              <a:rPr lang="en-US" sz="2800" dirty="0">
                <a:solidFill>
                  <a:srgbClr val="FFFFFF"/>
                </a:solidFill>
              </a:rPr>
              <a:t> del </a:t>
            </a:r>
            <a:r>
              <a:rPr lang="en-US" sz="2800" dirty="0" err="1">
                <a:solidFill>
                  <a:srgbClr val="FFFFFF"/>
                </a:solidFill>
              </a:rPr>
              <a:t>poder</a:t>
            </a:r>
            <a:r>
              <a:rPr lang="en-US" sz="2800" dirty="0">
                <a:solidFill>
                  <a:srgbClr val="FFFFFF"/>
                </a:solidFill>
              </a:rPr>
              <a:t> de Dios, que le </a:t>
            </a:r>
            <a:r>
              <a:rPr lang="en-US" sz="2800" dirty="0" err="1">
                <a:solidFill>
                  <a:srgbClr val="FFFFFF"/>
                </a:solidFill>
              </a:rPr>
              <a:t>resucitó</a:t>
            </a:r>
            <a:r>
              <a:rPr lang="en-US" sz="2800" dirty="0">
                <a:solidFill>
                  <a:srgbClr val="FFFFFF"/>
                </a:solidFill>
              </a:rPr>
              <a:t> de entre </a:t>
            </a:r>
            <a:r>
              <a:rPr lang="en-US" sz="2800" dirty="0" err="1">
                <a:solidFill>
                  <a:srgbClr val="FFFFFF"/>
                </a:solidFill>
              </a:rPr>
              <a:t>los</a:t>
            </a:r>
            <a:r>
              <a:rPr lang="en-US" sz="2800" dirty="0">
                <a:solidFill>
                  <a:srgbClr val="FFFFFF"/>
                </a:solidFill>
              </a:rPr>
              <a:t> </a:t>
            </a:r>
            <a:r>
              <a:rPr lang="en-US" sz="2800" dirty="0" err="1">
                <a:solidFill>
                  <a:srgbClr val="FFFFFF"/>
                </a:solidFill>
              </a:rPr>
              <a:t>muertos</a:t>
            </a:r>
            <a:r>
              <a:rPr lang="en-US" sz="2800" dirty="0">
                <a:solidFill>
                  <a:srgbClr val="FFFFFF"/>
                </a:solidFill>
              </a:rPr>
              <a:t>.</a:t>
            </a:r>
          </a:p>
          <a:p>
            <a:pPr algn="l"/>
            <a:endParaRPr lang="en-US" sz="2000" dirty="0">
              <a:solidFill>
                <a:srgbClr val="FFFFFF"/>
              </a:solidFill>
            </a:endParaRPr>
          </a:p>
        </p:txBody>
      </p:sp>
    </p:spTree>
    <p:extLst>
      <p:ext uri="{BB962C8B-B14F-4D97-AF65-F5344CB8AC3E}">
        <p14:creationId xmlns:p14="http://schemas.microsoft.com/office/powerpoint/2010/main" val="420383927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Placeholder 6">
            <a:extLst>
              <a:ext uri="{FF2B5EF4-FFF2-40B4-BE49-F238E27FC236}">
                <a16:creationId xmlns:a16="http://schemas.microsoft.com/office/drawing/2014/main" id="{0C654619-1BA7-F943-BEC3-D2737CDEE045}"/>
              </a:ext>
            </a:extLst>
          </p:cNvPr>
          <p:cNvSpPr>
            <a:spLocks noGrp="1"/>
          </p:cNvSpPr>
          <p:nvPr>
            <p:ph type="body" sz="quarter" idx="11"/>
          </p:nvPr>
        </p:nvSpPr>
        <p:spPr>
          <a:xfrm>
            <a:off x="3226419" y="3000375"/>
            <a:ext cx="2691161" cy="337557"/>
          </a:xfrm>
        </p:spPr>
        <p:txBody>
          <a:bodyPr>
            <a:noAutofit/>
          </a:bodyPr>
          <a:lstStyle/>
          <a:p>
            <a:r>
              <a:rPr lang="en-US" sz="4000" dirty="0">
                <a:solidFill>
                  <a:schemeClr val="tx1"/>
                </a:solidFill>
              </a:rPr>
              <a:t>Col. 3</a:t>
            </a:r>
          </a:p>
        </p:txBody>
      </p:sp>
      <p:sp>
        <p:nvSpPr>
          <p:cNvPr id="6" name="Title 5">
            <a:extLst>
              <a:ext uri="{FF2B5EF4-FFF2-40B4-BE49-F238E27FC236}">
                <a16:creationId xmlns:a16="http://schemas.microsoft.com/office/drawing/2014/main" id="{5E76957A-F7C5-D04F-8ECF-539F1C915B4C}"/>
              </a:ext>
            </a:extLst>
          </p:cNvPr>
          <p:cNvSpPr>
            <a:spLocks noGrp="1"/>
          </p:cNvSpPr>
          <p:nvPr>
            <p:ph type="title"/>
          </p:nvPr>
        </p:nvSpPr>
        <p:spPr>
          <a:xfrm>
            <a:off x="1356731" y="1388791"/>
            <a:ext cx="6430536" cy="1182959"/>
          </a:xfrm>
        </p:spPr>
        <p:txBody>
          <a:bodyPr>
            <a:normAutofit fontScale="90000"/>
          </a:bodyPr>
          <a:lstStyle/>
          <a:p>
            <a:r>
              <a:rPr lang="en-US" sz="7200" b="1" dirty="0"/>
              <a:t>Renewed</a:t>
            </a:r>
            <a:br>
              <a:rPr lang="en-US" sz="7200" b="1" dirty="0"/>
            </a:br>
            <a:r>
              <a:rPr lang="en-US" sz="7200" b="1" dirty="0" err="1"/>
              <a:t>Renovado</a:t>
            </a:r>
            <a:endParaRPr lang="en-US" sz="7200" b="1" dirty="0"/>
          </a:p>
        </p:txBody>
      </p:sp>
    </p:spTree>
    <p:extLst>
      <p:ext uri="{BB962C8B-B14F-4D97-AF65-F5344CB8AC3E}">
        <p14:creationId xmlns:p14="http://schemas.microsoft.com/office/powerpoint/2010/main" val="19599858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Placeholder 6">
            <a:extLst>
              <a:ext uri="{FF2B5EF4-FFF2-40B4-BE49-F238E27FC236}">
                <a16:creationId xmlns:a16="http://schemas.microsoft.com/office/drawing/2014/main" id="{9C1EFCF9-BD15-9447-8FFD-96AED8D3AA46}"/>
              </a:ext>
            </a:extLst>
          </p:cNvPr>
          <p:cNvSpPr>
            <a:spLocks noGrp="1"/>
          </p:cNvSpPr>
          <p:nvPr>
            <p:ph type="body" sz="quarter" idx="10"/>
          </p:nvPr>
        </p:nvSpPr>
        <p:spPr>
          <a:xfrm>
            <a:off x="55658" y="71562"/>
            <a:ext cx="9024731" cy="5009321"/>
          </a:xfrm>
        </p:spPr>
        <p:txBody>
          <a:bodyPr numCol="2">
            <a:normAutofit fontScale="77500" lnSpcReduction="20000"/>
          </a:bodyPr>
          <a:lstStyle/>
          <a:p>
            <a:r>
              <a:rPr lang="en-US" dirty="0">
                <a:solidFill>
                  <a:srgbClr val="FFFFFF"/>
                </a:solidFill>
              </a:rPr>
              <a:t>Colossians 3:9-11 NASB95- [9] Do not lie to one another, since you laid aside the old self with its evil practices, [10] and have put on the </a:t>
            </a:r>
            <a:r>
              <a:rPr lang="en-US" b="1" u="sng" dirty="0">
                <a:solidFill>
                  <a:srgbClr val="FFFFFF"/>
                </a:solidFill>
              </a:rPr>
              <a:t>new self</a:t>
            </a:r>
            <a:r>
              <a:rPr lang="en-US" dirty="0">
                <a:solidFill>
                  <a:srgbClr val="FFFFFF"/>
                </a:solidFill>
              </a:rPr>
              <a:t> who is being </a:t>
            </a:r>
            <a:r>
              <a:rPr lang="en-US" b="1" u="sng" dirty="0">
                <a:solidFill>
                  <a:srgbClr val="FFFFFF"/>
                </a:solidFill>
              </a:rPr>
              <a:t>renewed</a:t>
            </a:r>
            <a:r>
              <a:rPr lang="en-US" dirty="0">
                <a:solidFill>
                  <a:srgbClr val="FFFFFF"/>
                </a:solidFill>
              </a:rPr>
              <a:t> to a true knowledge according to the image of the One who created him- [11] a </a:t>
            </a:r>
            <a:r>
              <a:rPr lang="en-US" b="1" u="sng" dirty="0">
                <a:solidFill>
                  <a:srgbClr val="FFFFFF"/>
                </a:solidFill>
              </a:rPr>
              <a:t>renewal</a:t>
            </a:r>
            <a:r>
              <a:rPr lang="en-US" dirty="0">
                <a:solidFill>
                  <a:srgbClr val="FFFFFF"/>
                </a:solidFill>
              </a:rPr>
              <a:t> in which there is no distinction between Greek and Jew, circumcised and uncircumcised, barbarian, Scythian, slave and freeman, but Christ is all, and in all.</a:t>
            </a:r>
          </a:p>
          <a:p>
            <a:endParaRPr lang="en-US" dirty="0">
              <a:solidFill>
                <a:srgbClr val="FFFFFF"/>
              </a:solidFill>
            </a:endParaRPr>
          </a:p>
          <a:p>
            <a:endParaRPr lang="en-US" dirty="0">
              <a:solidFill>
                <a:srgbClr val="FFFFFF"/>
              </a:solidFill>
            </a:endParaRPr>
          </a:p>
          <a:p>
            <a:r>
              <a:rPr lang="en-US" dirty="0" err="1">
                <a:solidFill>
                  <a:srgbClr val="FFFFFF"/>
                </a:solidFill>
              </a:rPr>
              <a:t>Colosenses</a:t>
            </a:r>
            <a:r>
              <a:rPr lang="en-US" dirty="0">
                <a:solidFill>
                  <a:srgbClr val="FFFFFF"/>
                </a:solidFill>
              </a:rPr>
              <a:t> 3:9-11 LBLA- [9] No </a:t>
            </a:r>
            <a:r>
              <a:rPr lang="en-US" dirty="0" err="1">
                <a:solidFill>
                  <a:srgbClr val="FFFFFF"/>
                </a:solidFill>
              </a:rPr>
              <a:t>mintáis</a:t>
            </a:r>
            <a:r>
              <a:rPr lang="en-US" dirty="0">
                <a:solidFill>
                  <a:srgbClr val="FFFFFF"/>
                </a:solidFill>
              </a:rPr>
              <a:t> </a:t>
            </a:r>
            <a:r>
              <a:rPr lang="en-US" dirty="0" err="1">
                <a:solidFill>
                  <a:srgbClr val="FFFFFF"/>
                </a:solidFill>
              </a:rPr>
              <a:t>los</a:t>
            </a:r>
            <a:r>
              <a:rPr lang="en-US" dirty="0">
                <a:solidFill>
                  <a:srgbClr val="FFFFFF"/>
                </a:solidFill>
              </a:rPr>
              <a:t> </a:t>
            </a:r>
            <a:r>
              <a:rPr lang="en-US" dirty="0" err="1">
                <a:solidFill>
                  <a:srgbClr val="FFFFFF"/>
                </a:solidFill>
              </a:rPr>
              <a:t>unos</a:t>
            </a:r>
            <a:r>
              <a:rPr lang="en-US" dirty="0">
                <a:solidFill>
                  <a:srgbClr val="FFFFFF"/>
                </a:solidFill>
              </a:rPr>
              <a:t> a </a:t>
            </a:r>
            <a:r>
              <a:rPr lang="en-US" dirty="0" err="1">
                <a:solidFill>
                  <a:srgbClr val="FFFFFF"/>
                </a:solidFill>
              </a:rPr>
              <a:t>los</a:t>
            </a:r>
            <a:r>
              <a:rPr lang="en-US" dirty="0">
                <a:solidFill>
                  <a:srgbClr val="FFFFFF"/>
                </a:solidFill>
              </a:rPr>
              <a:t> </a:t>
            </a:r>
            <a:r>
              <a:rPr lang="en-US" dirty="0" err="1">
                <a:solidFill>
                  <a:srgbClr val="FFFFFF"/>
                </a:solidFill>
              </a:rPr>
              <a:t>otros</a:t>
            </a:r>
            <a:r>
              <a:rPr lang="en-US" dirty="0">
                <a:solidFill>
                  <a:srgbClr val="FFFFFF"/>
                </a:solidFill>
              </a:rPr>
              <a:t>, </a:t>
            </a:r>
            <a:r>
              <a:rPr lang="en-US" dirty="0" err="1">
                <a:solidFill>
                  <a:srgbClr val="FFFFFF"/>
                </a:solidFill>
              </a:rPr>
              <a:t>puesto</a:t>
            </a:r>
            <a:r>
              <a:rPr lang="en-US" dirty="0">
                <a:solidFill>
                  <a:srgbClr val="FFFFFF"/>
                </a:solidFill>
              </a:rPr>
              <a:t> que </a:t>
            </a:r>
            <a:r>
              <a:rPr lang="en-US" dirty="0" err="1">
                <a:solidFill>
                  <a:srgbClr val="FFFFFF"/>
                </a:solidFill>
              </a:rPr>
              <a:t>habéis</a:t>
            </a:r>
            <a:r>
              <a:rPr lang="en-US" dirty="0">
                <a:solidFill>
                  <a:srgbClr val="FFFFFF"/>
                </a:solidFill>
              </a:rPr>
              <a:t> </a:t>
            </a:r>
            <a:r>
              <a:rPr lang="en-US" dirty="0" err="1">
                <a:solidFill>
                  <a:srgbClr val="FFFFFF"/>
                </a:solidFill>
              </a:rPr>
              <a:t>desechado</a:t>
            </a:r>
            <a:r>
              <a:rPr lang="en-US" dirty="0">
                <a:solidFill>
                  <a:srgbClr val="FFFFFF"/>
                </a:solidFill>
              </a:rPr>
              <a:t> al </a:t>
            </a:r>
            <a:r>
              <a:rPr lang="en-US" dirty="0" err="1">
                <a:solidFill>
                  <a:srgbClr val="FFFFFF"/>
                </a:solidFill>
              </a:rPr>
              <a:t>viejo</a:t>
            </a:r>
            <a:r>
              <a:rPr lang="en-US" dirty="0">
                <a:solidFill>
                  <a:srgbClr val="FFFFFF"/>
                </a:solidFill>
              </a:rPr>
              <a:t> hombre con sus </a:t>
            </a:r>
            <a:r>
              <a:rPr lang="en-US" dirty="0" err="1">
                <a:solidFill>
                  <a:srgbClr val="FFFFFF"/>
                </a:solidFill>
              </a:rPr>
              <a:t>malos</a:t>
            </a:r>
            <a:r>
              <a:rPr lang="en-US" dirty="0">
                <a:solidFill>
                  <a:srgbClr val="FFFFFF"/>
                </a:solidFill>
              </a:rPr>
              <a:t> </a:t>
            </a:r>
            <a:r>
              <a:rPr lang="en-US" dirty="0" err="1">
                <a:solidFill>
                  <a:srgbClr val="FFFFFF"/>
                </a:solidFill>
              </a:rPr>
              <a:t>hábitos</a:t>
            </a:r>
            <a:r>
              <a:rPr lang="en-US" dirty="0">
                <a:solidFill>
                  <a:srgbClr val="FFFFFF"/>
                </a:solidFill>
              </a:rPr>
              <a:t>, [10] y </a:t>
            </a:r>
            <a:r>
              <a:rPr lang="en-US" dirty="0" err="1">
                <a:solidFill>
                  <a:srgbClr val="FFFFFF"/>
                </a:solidFill>
              </a:rPr>
              <a:t>os</a:t>
            </a:r>
            <a:r>
              <a:rPr lang="en-US" dirty="0">
                <a:solidFill>
                  <a:srgbClr val="FFFFFF"/>
                </a:solidFill>
              </a:rPr>
              <a:t> </a:t>
            </a:r>
            <a:r>
              <a:rPr lang="en-US" dirty="0" err="1">
                <a:solidFill>
                  <a:srgbClr val="FFFFFF"/>
                </a:solidFill>
              </a:rPr>
              <a:t>habéis</a:t>
            </a:r>
            <a:r>
              <a:rPr lang="en-US" dirty="0">
                <a:solidFill>
                  <a:srgbClr val="FFFFFF"/>
                </a:solidFill>
              </a:rPr>
              <a:t> </a:t>
            </a:r>
            <a:r>
              <a:rPr lang="en-US" dirty="0" err="1">
                <a:solidFill>
                  <a:srgbClr val="FFFFFF"/>
                </a:solidFill>
              </a:rPr>
              <a:t>vestido</a:t>
            </a:r>
            <a:r>
              <a:rPr lang="en-US" dirty="0">
                <a:solidFill>
                  <a:srgbClr val="FFFFFF"/>
                </a:solidFill>
              </a:rPr>
              <a:t> del </a:t>
            </a:r>
            <a:r>
              <a:rPr lang="en-US" b="1" u="sng" dirty="0">
                <a:solidFill>
                  <a:srgbClr val="FFFFFF"/>
                </a:solidFill>
              </a:rPr>
              <a:t>nuevo hombre</a:t>
            </a:r>
            <a:r>
              <a:rPr lang="en-US" dirty="0">
                <a:solidFill>
                  <a:srgbClr val="FFFFFF"/>
                </a:solidFill>
              </a:rPr>
              <a:t>, </a:t>
            </a:r>
            <a:r>
              <a:rPr lang="en-US" dirty="0" err="1">
                <a:solidFill>
                  <a:srgbClr val="FFFFFF"/>
                </a:solidFill>
              </a:rPr>
              <a:t>el</a:t>
            </a:r>
            <a:r>
              <a:rPr lang="en-US" dirty="0">
                <a:solidFill>
                  <a:srgbClr val="FFFFFF"/>
                </a:solidFill>
              </a:rPr>
              <a:t> </a:t>
            </a:r>
            <a:r>
              <a:rPr lang="en-US" dirty="0" err="1">
                <a:solidFill>
                  <a:srgbClr val="FFFFFF"/>
                </a:solidFill>
              </a:rPr>
              <a:t>cual</a:t>
            </a:r>
            <a:r>
              <a:rPr lang="en-US" dirty="0">
                <a:solidFill>
                  <a:srgbClr val="FFFFFF"/>
                </a:solidFill>
              </a:rPr>
              <a:t> se </a:t>
            </a:r>
            <a:r>
              <a:rPr lang="en-US" dirty="0" err="1">
                <a:solidFill>
                  <a:srgbClr val="FFFFFF"/>
                </a:solidFill>
              </a:rPr>
              <a:t>va</a:t>
            </a:r>
            <a:r>
              <a:rPr lang="en-US" dirty="0">
                <a:solidFill>
                  <a:srgbClr val="FFFFFF"/>
                </a:solidFill>
              </a:rPr>
              <a:t> </a:t>
            </a:r>
            <a:r>
              <a:rPr lang="en-US" b="1" u="sng" dirty="0" err="1">
                <a:solidFill>
                  <a:srgbClr val="FFFFFF"/>
                </a:solidFill>
              </a:rPr>
              <a:t>renovando</a:t>
            </a:r>
            <a:r>
              <a:rPr lang="en-US" dirty="0">
                <a:solidFill>
                  <a:srgbClr val="FFFFFF"/>
                </a:solidFill>
              </a:rPr>
              <a:t> </a:t>
            </a:r>
            <a:r>
              <a:rPr lang="en-US" dirty="0" err="1">
                <a:solidFill>
                  <a:srgbClr val="FFFFFF"/>
                </a:solidFill>
              </a:rPr>
              <a:t>hacia</a:t>
            </a:r>
            <a:r>
              <a:rPr lang="en-US" dirty="0">
                <a:solidFill>
                  <a:srgbClr val="FFFFFF"/>
                </a:solidFill>
              </a:rPr>
              <a:t> un </a:t>
            </a:r>
            <a:r>
              <a:rPr lang="en-US" dirty="0" err="1">
                <a:solidFill>
                  <a:srgbClr val="FFFFFF"/>
                </a:solidFill>
              </a:rPr>
              <a:t>verdadero</a:t>
            </a:r>
            <a:r>
              <a:rPr lang="en-US" dirty="0">
                <a:solidFill>
                  <a:srgbClr val="FFFFFF"/>
                </a:solidFill>
              </a:rPr>
              <a:t> </a:t>
            </a:r>
            <a:r>
              <a:rPr lang="en-US" dirty="0" err="1">
                <a:solidFill>
                  <a:srgbClr val="FFFFFF"/>
                </a:solidFill>
              </a:rPr>
              <a:t>conocimiento</a:t>
            </a:r>
            <a:r>
              <a:rPr lang="en-US" dirty="0">
                <a:solidFill>
                  <a:srgbClr val="FFFFFF"/>
                </a:solidFill>
              </a:rPr>
              <a:t>, </a:t>
            </a:r>
            <a:r>
              <a:rPr lang="en-US" dirty="0" err="1">
                <a:solidFill>
                  <a:srgbClr val="FFFFFF"/>
                </a:solidFill>
              </a:rPr>
              <a:t>conforme</a:t>
            </a:r>
            <a:r>
              <a:rPr lang="en-US" dirty="0">
                <a:solidFill>
                  <a:srgbClr val="FFFFFF"/>
                </a:solidFill>
              </a:rPr>
              <a:t> a la imagen de </a:t>
            </a:r>
            <a:r>
              <a:rPr lang="en-US" dirty="0" err="1">
                <a:solidFill>
                  <a:srgbClr val="FFFFFF"/>
                </a:solidFill>
              </a:rPr>
              <a:t>aquel</a:t>
            </a:r>
            <a:r>
              <a:rPr lang="en-US" dirty="0">
                <a:solidFill>
                  <a:srgbClr val="FFFFFF"/>
                </a:solidFill>
              </a:rPr>
              <a:t> que lo </a:t>
            </a:r>
            <a:r>
              <a:rPr lang="en-US" dirty="0" err="1">
                <a:solidFill>
                  <a:srgbClr val="FFFFFF"/>
                </a:solidFill>
              </a:rPr>
              <a:t>creó</a:t>
            </a:r>
            <a:r>
              <a:rPr lang="en-US" dirty="0">
                <a:solidFill>
                  <a:srgbClr val="FFFFFF"/>
                </a:solidFill>
              </a:rPr>
              <a:t>; [11] </a:t>
            </a:r>
            <a:r>
              <a:rPr lang="en-US" dirty="0" err="1">
                <a:solidFill>
                  <a:srgbClr val="FFFFFF"/>
                </a:solidFill>
              </a:rPr>
              <a:t>una</a:t>
            </a:r>
            <a:r>
              <a:rPr lang="en-US" dirty="0">
                <a:solidFill>
                  <a:srgbClr val="FFFFFF"/>
                </a:solidFill>
              </a:rPr>
              <a:t> </a:t>
            </a:r>
            <a:r>
              <a:rPr lang="en-US" b="1" u="sng" dirty="0" err="1">
                <a:solidFill>
                  <a:srgbClr val="FFFFFF"/>
                </a:solidFill>
              </a:rPr>
              <a:t>renovación</a:t>
            </a:r>
            <a:r>
              <a:rPr lang="en-US" dirty="0">
                <a:solidFill>
                  <a:srgbClr val="FFFFFF"/>
                </a:solidFill>
              </a:rPr>
              <a:t> </a:t>
            </a:r>
            <a:r>
              <a:rPr lang="en-US" dirty="0" err="1">
                <a:solidFill>
                  <a:srgbClr val="FFFFFF"/>
                </a:solidFill>
              </a:rPr>
              <a:t>en</a:t>
            </a:r>
            <a:r>
              <a:rPr lang="en-US" dirty="0">
                <a:solidFill>
                  <a:srgbClr val="FFFFFF"/>
                </a:solidFill>
              </a:rPr>
              <a:t> la </a:t>
            </a:r>
            <a:r>
              <a:rPr lang="en-US" dirty="0" err="1">
                <a:solidFill>
                  <a:srgbClr val="FFFFFF"/>
                </a:solidFill>
              </a:rPr>
              <a:t>cual</a:t>
            </a:r>
            <a:r>
              <a:rPr lang="en-US" dirty="0">
                <a:solidFill>
                  <a:srgbClr val="FFFFFF"/>
                </a:solidFill>
              </a:rPr>
              <a:t> no hay </a:t>
            </a:r>
            <a:r>
              <a:rPr lang="en-US" dirty="0" err="1">
                <a:solidFill>
                  <a:srgbClr val="FFFFFF"/>
                </a:solidFill>
              </a:rPr>
              <a:t>distinción</a:t>
            </a:r>
            <a:r>
              <a:rPr lang="en-US" dirty="0">
                <a:solidFill>
                  <a:srgbClr val="FFFFFF"/>
                </a:solidFill>
              </a:rPr>
              <a:t> entre </a:t>
            </a:r>
            <a:r>
              <a:rPr lang="en-US" dirty="0" err="1">
                <a:solidFill>
                  <a:srgbClr val="FFFFFF"/>
                </a:solidFill>
              </a:rPr>
              <a:t>griego</a:t>
            </a:r>
            <a:r>
              <a:rPr lang="en-US" dirty="0">
                <a:solidFill>
                  <a:srgbClr val="FFFFFF"/>
                </a:solidFill>
              </a:rPr>
              <a:t> y </a:t>
            </a:r>
            <a:r>
              <a:rPr lang="en-US" dirty="0" err="1">
                <a:solidFill>
                  <a:srgbClr val="FFFFFF"/>
                </a:solidFill>
              </a:rPr>
              <a:t>judío</a:t>
            </a:r>
            <a:r>
              <a:rPr lang="en-US" dirty="0">
                <a:solidFill>
                  <a:srgbClr val="FFFFFF"/>
                </a:solidFill>
              </a:rPr>
              <a:t>, </a:t>
            </a:r>
            <a:r>
              <a:rPr lang="en-US" dirty="0" err="1">
                <a:solidFill>
                  <a:srgbClr val="FFFFFF"/>
                </a:solidFill>
              </a:rPr>
              <a:t>circunciso</a:t>
            </a:r>
            <a:r>
              <a:rPr lang="en-US" dirty="0">
                <a:solidFill>
                  <a:srgbClr val="FFFFFF"/>
                </a:solidFill>
              </a:rPr>
              <a:t> e </a:t>
            </a:r>
            <a:r>
              <a:rPr lang="en-US" dirty="0" err="1">
                <a:solidFill>
                  <a:srgbClr val="FFFFFF"/>
                </a:solidFill>
              </a:rPr>
              <a:t>incircunciso</a:t>
            </a:r>
            <a:r>
              <a:rPr lang="en-US" dirty="0">
                <a:solidFill>
                  <a:srgbClr val="FFFFFF"/>
                </a:solidFill>
              </a:rPr>
              <a:t>, </a:t>
            </a:r>
            <a:r>
              <a:rPr lang="en-US" dirty="0" err="1">
                <a:solidFill>
                  <a:srgbClr val="FFFFFF"/>
                </a:solidFill>
              </a:rPr>
              <a:t>bárbaro</a:t>
            </a:r>
            <a:r>
              <a:rPr lang="en-US" dirty="0">
                <a:solidFill>
                  <a:srgbClr val="FFFFFF"/>
                </a:solidFill>
              </a:rPr>
              <a:t>, </a:t>
            </a:r>
            <a:r>
              <a:rPr lang="en-US" dirty="0" err="1">
                <a:solidFill>
                  <a:srgbClr val="FFFFFF"/>
                </a:solidFill>
              </a:rPr>
              <a:t>escita</a:t>
            </a:r>
            <a:r>
              <a:rPr lang="en-US" dirty="0">
                <a:solidFill>
                  <a:srgbClr val="FFFFFF"/>
                </a:solidFill>
              </a:rPr>
              <a:t>, </a:t>
            </a:r>
            <a:r>
              <a:rPr lang="en-US" dirty="0" err="1">
                <a:solidFill>
                  <a:srgbClr val="FFFFFF"/>
                </a:solidFill>
              </a:rPr>
              <a:t>esclavo</a:t>
            </a:r>
            <a:r>
              <a:rPr lang="en-US" dirty="0">
                <a:solidFill>
                  <a:srgbClr val="FFFFFF"/>
                </a:solidFill>
              </a:rPr>
              <a:t> o libre, </a:t>
            </a:r>
            <a:r>
              <a:rPr lang="en-US" dirty="0" err="1">
                <a:solidFill>
                  <a:srgbClr val="FFFFFF"/>
                </a:solidFill>
              </a:rPr>
              <a:t>sino</a:t>
            </a:r>
            <a:r>
              <a:rPr lang="en-US" dirty="0">
                <a:solidFill>
                  <a:srgbClr val="FFFFFF"/>
                </a:solidFill>
              </a:rPr>
              <a:t> que Cristo es </a:t>
            </a:r>
            <a:r>
              <a:rPr lang="en-US" dirty="0" err="1">
                <a:solidFill>
                  <a:srgbClr val="FFFFFF"/>
                </a:solidFill>
              </a:rPr>
              <a:t>todo</a:t>
            </a:r>
            <a:r>
              <a:rPr lang="en-US" dirty="0">
                <a:solidFill>
                  <a:srgbClr val="FFFFFF"/>
                </a:solidFill>
              </a:rPr>
              <a:t>, y </a:t>
            </a:r>
            <a:r>
              <a:rPr lang="en-US" dirty="0" err="1">
                <a:solidFill>
                  <a:srgbClr val="FFFFFF"/>
                </a:solidFill>
              </a:rPr>
              <a:t>en</a:t>
            </a:r>
            <a:r>
              <a:rPr lang="en-US" dirty="0">
                <a:solidFill>
                  <a:srgbClr val="FFFFFF"/>
                </a:solidFill>
              </a:rPr>
              <a:t> </a:t>
            </a:r>
            <a:r>
              <a:rPr lang="en-US" dirty="0" err="1">
                <a:solidFill>
                  <a:srgbClr val="FFFFFF"/>
                </a:solidFill>
              </a:rPr>
              <a:t>todos</a:t>
            </a:r>
            <a:r>
              <a:rPr lang="en-US" dirty="0">
                <a:solidFill>
                  <a:srgbClr val="FFFFFF"/>
                </a:solidFill>
              </a:rPr>
              <a:t>.</a:t>
            </a:r>
          </a:p>
        </p:txBody>
      </p:sp>
    </p:spTree>
    <p:extLst>
      <p:ext uri="{BB962C8B-B14F-4D97-AF65-F5344CB8AC3E}">
        <p14:creationId xmlns:p14="http://schemas.microsoft.com/office/powerpoint/2010/main" val="140548390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Placeholder 6">
            <a:extLst>
              <a:ext uri="{FF2B5EF4-FFF2-40B4-BE49-F238E27FC236}">
                <a16:creationId xmlns:a16="http://schemas.microsoft.com/office/drawing/2014/main" id="{9C1EFCF9-BD15-9447-8FFD-96AED8D3AA46}"/>
              </a:ext>
            </a:extLst>
          </p:cNvPr>
          <p:cNvSpPr>
            <a:spLocks noGrp="1"/>
          </p:cNvSpPr>
          <p:nvPr>
            <p:ph type="body" sz="quarter" idx="10"/>
          </p:nvPr>
        </p:nvSpPr>
        <p:spPr>
          <a:xfrm>
            <a:off x="55658" y="71562"/>
            <a:ext cx="9024731" cy="5009321"/>
          </a:xfrm>
        </p:spPr>
        <p:txBody>
          <a:bodyPr numCol="2">
            <a:normAutofit/>
          </a:bodyPr>
          <a:lstStyle/>
          <a:p>
            <a:endParaRPr lang="en-US" dirty="0">
              <a:solidFill>
                <a:srgbClr val="FFFFFF"/>
              </a:solidFill>
            </a:endParaRPr>
          </a:p>
        </p:txBody>
      </p:sp>
      <p:pic>
        <p:nvPicPr>
          <p:cNvPr id="1026" name="Picture 2" descr="Brown House Renovation -The before and after | Whole house remodel -  YouTube | Home remodeling, Kitchen renovation, Home">
            <a:extLst>
              <a:ext uri="{FF2B5EF4-FFF2-40B4-BE49-F238E27FC236}">
                <a16:creationId xmlns:a16="http://schemas.microsoft.com/office/drawing/2014/main" id="{426D7D73-B414-AF1F-EB72-6E4635F73828}"/>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 t="5024" r="312" b="4193"/>
          <a:stretch/>
        </p:blipFill>
        <p:spPr bwMode="auto">
          <a:xfrm>
            <a:off x="13869" y="163830"/>
            <a:ext cx="9108308" cy="481583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7715401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Placeholder 6">
            <a:extLst>
              <a:ext uri="{FF2B5EF4-FFF2-40B4-BE49-F238E27FC236}">
                <a16:creationId xmlns:a16="http://schemas.microsoft.com/office/drawing/2014/main" id="{9C1EFCF9-BD15-9447-8FFD-96AED8D3AA46}"/>
              </a:ext>
            </a:extLst>
          </p:cNvPr>
          <p:cNvSpPr>
            <a:spLocks noGrp="1"/>
          </p:cNvSpPr>
          <p:nvPr>
            <p:ph type="body" sz="quarter" idx="10"/>
          </p:nvPr>
        </p:nvSpPr>
        <p:spPr>
          <a:xfrm>
            <a:off x="55658" y="71562"/>
            <a:ext cx="9024731" cy="5009321"/>
          </a:xfrm>
        </p:spPr>
        <p:txBody>
          <a:bodyPr numCol="2">
            <a:normAutofit/>
          </a:bodyPr>
          <a:lstStyle/>
          <a:p>
            <a:r>
              <a:rPr lang="en-US" sz="3600" dirty="0">
                <a:solidFill>
                  <a:srgbClr val="FFFFFF"/>
                </a:solidFill>
              </a:rPr>
              <a:t>What a promise! </a:t>
            </a:r>
          </a:p>
          <a:p>
            <a:endParaRPr lang="en-US" sz="3600" dirty="0">
              <a:solidFill>
                <a:srgbClr val="FFFFFF"/>
              </a:solidFill>
            </a:endParaRPr>
          </a:p>
          <a:p>
            <a:r>
              <a:rPr lang="en-US" sz="3600" dirty="0">
                <a:solidFill>
                  <a:srgbClr val="FFFFFF"/>
                </a:solidFill>
              </a:rPr>
              <a:t>You and I can be like God!</a:t>
            </a:r>
            <a:endParaRPr lang="en-US" dirty="0">
              <a:solidFill>
                <a:srgbClr val="FFFFFF"/>
              </a:solidFill>
            </a:endParaRPr>
          </a:p>
          <a:p>
            <a:endParaRPr lang="en-US" sz="3600" dirty="0">
              <a:solidFill>
                <a:srgbClr val="FFFFFF"/>
              </a:solidFill>
            </a:endParaRPr>
          </a:p>
          <a:p>
            <a:endParaRPr lang="en-US" sz="3600" dirty="0">
              <a:solidFill>
                <a:srgbClr val="FFFFFF"/>
              </a:solidFill>
            </a:endParaRPr>
          </a:p>
          <a:p>
            <a:endParaRPr lang="en-US" sz="3600" dirty="0">
              <a:solidFill>
                <a:srgbClr val="FFFFFF"/>
              </a:solidFill>
            </a:endParaRPr>
          </a:p>
          <a:p>
            <a:r>
              <a:rPr lang="en-US" sz="3600" dirty="0">
                <a:solidFill>
                  <a:srgbClr val="FFFFFF"/>
                </a:solidFill>
              </a:rPr>
              <a:t>¡</a:t>
            </a:r>
            <a:r>
              <a:rPr lang="en-US" sz="3600" dirty="0" err="1">
                <a:solidFill>
                  <a:srgbClr val="FFFFFF"/>
                </a:solidFill>
              </a:rPr>
              <a:t>Qué</a:t>
            </a:r>
            <a:r>
              <a:rPr lang="en-US" sz="3600" dirty="0">
                <a:solidFill>
                  <a:srgbClr val="FFFFFF"/>
                </a:solidFill>
              </a:rPr>
              <a:t> </a:t>
            </a:r>
            <a:r>
              <a:rPr lang="en-US" sz="3600" dirty="0" err="1">
                <a:solidFill>
                  <a:srgbClr val="FFFFFF"/>
                </a:solidFill>
              </a:rPr>
              <a:t>promesa</a:t>
            </a:r>
            <a:r>
              <a:rPr lang="en-US" sz="3600" dirty="0">
                <a:solidFill>
                  <a:srgbClr val="FFFFFF"/>
                </a:solidFill>
              </a:rPr>
              <a:t>! </a:t>
            </a:r>
          </a:p>
          <a:p>
            <a:endParaRPr lang="en-US" sz="3600" dirty="0">
              <a:solidFill>
                <a:srgbClr val="FFFFFF"/>
              </a:solidFill>
            </a:endParaRPr>
          </a:p>
          <a:p>
            <a:r>
              <a:rPr lang="en-US" sz="3600" dirty="0">
                <a:solidFill>
                  <a:srgbClr val="FFFFFF"/>
                </a:solidFill>
              </a:rPr>
              <a:t>¡Tú y </a:t>
            </a:r>
            <a:r>
              <a:rPr lang="en-US" sz="3600" dirty="0" err="1">
                <a:solidFill>
                  <a:srgbClr val="FFFFFF"/>
                </a:solidFill>
              </a:rPr>
              <a:t>yo</a:t>
            </a:r>
            <a:r>
              <a:rPr lang="en-US" sz="3600" dirty="0">
                <a:solidFill>
                  <a:srgbClr val="FFFFFF"/>
                </a:solidFill>
              </a:rPr>
              <a:t> </a:t>
            </a:r>
            <a:r>
              <a:rPr lang="en-US" sz="3600" dirty="0" err="1">
                <a:solidFill>
                  <a:srgbClr val="FFFFFF"/>
                </a:solidFill>
              </a:rPr>
              <a:t>podemos</a:t>
            </a:r>
            <a:r>
              <a:rPr lang="en-US" sz="3600" dirty="0">
                <a:solidFill>
                  <a:srgbClr val="FFFFFF"/>
                </a:solidFill>
              </a:rPr>
              <a:t> ser </a:t>
            </a:r>
            <a:r>
              <a:rPr lang="en-US" sz="3600" dirty="0" err="1">
                <a:solidFill>
                  <a:srgbClr val="FFFFFF"/>
                </a:solidFill>
              </a:rPr>
              <a:t>como</a:t>
            </a:r>
            <a:r>
              <a:rPr lang="en-US" sz="3600" dirty="0">
                <a:solidFill>
                  <a:srgbClr val="FFFFFF"/>
                </a:solidFill>
              </a:rPr>
              <a:t> Dios!</a:t>
            </a:r>
          </a:p>
        </p:txBody>
      </p:sp>
    </p:spTree>
    <p:extLst>
      <p:ext uri="{BB962C8B-B14F-4D97-AF65-F5344CB8AC3E}">
        <p14:creationId xmlns:p14="http://schemas.microsoft.com/office/powerpoint/2010/main" val="341255414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The Harmful Effects of Yelling At Kids and How to Quit Yelling - Dad Central">
            <a:extLst>
              <a:ext uri="{FF2B5EF4-FFF2-40B4-BE49-F238E27FC236}">
                <a16:creationId xmlns:a16="http://schemas.microsoft.com/office/drawing/2014/main" id="{41A0015D-ABD2-A269-ED32-59057F19E6C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6274" y="156754"/>
            <a:ext cx="3505200" cy="2190750"/>
          </a:xfrm>
          <a:prstGeom prst="rect">
            <a:avLst/>
          </a:prstGeom>
          <a:noFill/>
          <a:extLst>
            <a:ext uri="{909E8E84-426E-40DD-AFC4-6F175D3DCCD1}">
              <a14:hiddenFill xmlns:a14="http://schemas.microsoft.com/office/drawing/2010/main">
                <a:solidFill>
                  <a:srgbClr val="FFFFFF"/>
                </a:solidFill>
              </a14:hiddenFill>
            </a:ext>
          </a:extLst>
        </p:spPr>
      </p:pic>
      <p:pic>
        <p:nvPicPr>
          <p:cNvPr id="3084" name="Picture 12" descr="How to Get Your Kids to Listen">
            <a:extLst>
              <a:ext uri="{FF2B5EF4-FFF2-40B4-BE49-F238E27FC236}">
                <a16:creationId xmlns:a16="http://schemas.microsoft.com/office/drawing/2014/main" id="{23316EF9-E789-FC75-103C-1C524A9D1CA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6274" y="66404"/>
            <a:ext cx="3505200" cy="2427782"/>
          </a:xfrm>
          <a:prstGeom prst="rect">
            <a:avLst/>
          </a:prstGeom>
          <a:noFill/>
          <a:extLst>
            <a:ext uri="{909E8E84-426E-40DD-AFC4-6F175D3DCCD1}">
              <a14:hiddenFill xmlns:a14="http://schemas.microsoft.com/office/drawing/2010/main">
                <a:solidFill>
                  <a:srgbClr val="FFFFFF"/>
                </a:solidFill>
              </a14:hiddenFill>
            </a:ext>
          </a:extLst>
        </p:spPr>
      </p:pic>
      <p:pic>
        <p:nvPicPr>
          <p:cNvPr id="3086" name="Picture 14" descr="Is Binge-Watching TV Bad for Your Brain?">
            <a:extLst>
              <a:ext uri="{FF2B5EF4-FFF2-40B4-BE49-F238E27FC236}">
                <a16:creationId xmlns:a16="http://schemas.microsoft.com/office/drawing/2014/main" id="{DC91F393-54D7-D595-2ACA-CEA4A61B733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76945" y="484414"/>
            <a:ext cx="4440781" cy="2964180"/>
          </a:xfrm>
          <a:prstGeom prst="rect">
            <a:avLst/>
          </a:prstGeom>
          <a:noFill/>
          <a:extLst>
            <a:ext uri="{909E8E84-426E-40DD-AFC4-6F175D3DCCD1}">
              <a14:hiddenFill xmlns:a14="http://schemas.microsoft.com/office/drawing/2010/main">
                <a:solidFill>
                  <a:srgbClr val="FFFFFF"/>
                </a:solidFill>
              </a14:hiddenFill>
            </a:ext>
          </a:extLst>
        </p:spPr>
      </p:pic>
      <p:pic>
        <p:nvPicPr>
          <p:cNvPr id="3088" name="Picture 16" descr="60 Quotes About Reading That'll Inspire You">
            <a:extLst>
              <a:ext uri="{FF2B5EF4-FFF2-40B4-BE49-F238E27FC236}">
                <a16:creationId xmlns:a16="http://schemas.microsoft.com/office/drawing/2014/main" id="{67FEF983-E57A-34AE-56BA-7DC5B67CAB93}"/>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577536" y="484414"/>
            <a:ext cx="4510449" cy="3006966"/>
          </a:xfrm>
          <a:prstGeom prst="rect">
            <a:avLst/>
          </a:prstGeom>
          <a:noFill/>
          <a:extLst>
            <a:ext uri="{909E8E84-426E-40DD-AFC4-6F175D3DCCD1}">
              <a14:hiddenFill xmlns:a14="http://schemas.microsoft.com/office/drawing/2010/main">
                <a:solidFill>
                  <a:srgbClr val="FFFFFF"/>
                </a:solidFill>
              </a14:hiddenFill>
            </a:ext>
          </a:extLst>
        </p:spPr>
      </p:pic>
      <p:pic>
        <p:nvPicPr>
          <p:cNvPr id="3090" name="Picture 18" descr="Standard Dozen | Donutology">
            <a:extLst>
              <a:ext uri="{FF2B5EF4-FFF2-40B4-BE49-F238E27FC236}">
                <a16:creationId xmlns:a16="http://schemas.microsoft.com/office/drawing/2014/main" id="{8C65A471-18CF-5E93-1EBB-3BF62FD0002B}"/>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l="7592" t="4811" r="8543" b="1758"/>
          <a:stretch/>
        </p:blipFill>
        <p:spPr bwMode="auto">
          <a:xfrm>
            <a:off x="962298" y="2582912"/>
            <a:ext cx="3505200" cy="2494185"/>
          </a:xfrm>
          <a:prstGeom prst="rect">
            <a:avLst/>
          </a:prstGeom>
          <a:noFill/>
          <a:extLst>
            <a:ext uri="{909E8E84-426E-40DD-AFC4-6F175D3DCCD1}">
              <a14:hiddenFill xmlns:a14="http://schemas.microsoft.com/office/drawing/2010/main">
                <a:solidFill>
                  <a:srgbClr val="FFFFFF"/>
                </a:solidFill>
              </a14:hiddenFill>
            </a:ext>
          </a:extLst>
        </p:spPr>
      </p:pic>
      <p:pic>
        <p:nvPicPr>
          <p:cNvPr id="3094" name="Picture 22" descr="Blue Moon Bakery Donut Holes - 6 Pack | Gluten Free">
            <a:extLst>
              <a:ext uri="{FF2B5EF4-FFF2-40B4-BE49-F238E27FC236}">
                <a16:creationId xmlns:a16="http://schemas.microsoft.com/office/drawing/2014/main" id="{66C75EDA-257B-54FF-995D-C2417FAA39EF}"/>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t="10497" r="392" b="10603"/>
          <a:stretch/>
        </p:blipFill>
        <p:spPr bwMode="auto">
          <a:xfrm>
            <a:off x="923109" y="2538549"/>
            <a:ext cx="3583577" cy="258291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646770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084"/>
                                        </p:tgtEl>
                                        <p:attrNameLst>
                                          <p:attrName>style.visibility</p:attrName>
                                        </p:attrNameLst>
                                      </p:cBhvr>
                                      <p:to>
                                        <p:strVal val="visible"/>
                                      </p:to>
                                    </p:set>
                                    <p:anim calcmode="lin" valueType="num">
                                      <p:cBhvr additive="base">
                                        <p:cTn id="7" dur="500" fill="hold"/>
                                        <p:tgtEl>
                                          <p:spTgt spid="3084"/>
                                        </p:tgtEl>
                                        <p:attrNameLst>
                                          <p:attrName>ppt_x</p:attrName>
                                        </p:attrNameLst>
                                      </p:cBhvr>
                                      <p:tavLst>
                                        <p:tav tm="0">
                                          <p:val>
                                            <p:strVal val="#ppt_x"/>
                                          </p:val>
                                        </p:tav>
                                        <p:tav tm="100000">
                                          <p:val>
                                            <p:strVal val="#ppt_x"/>
                                          </p:val>
                                        </p:tav>
                                      </p:tavLst>
                                    </p:anim>
                                    <p:anim calcmode="lin" valueType="num">
                                      <p:cBhvr additive="base">
                                        <p:cTn id="8" dur="500" fill="hold"/>
                                        <p:tgtEl>
                                          <p:spTgt spid="308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nodeType="clickEffect">
                                  <p:stCondLst>
                                    <p:cond delay="0"/>
                                  </p:stCondLst>
                                  <p:childTnLst>
                                    <p:set>
                                      <p:cBhvr>
                                        <p:cTn id="12" dur="1" fill="hold">
                                          <p:stCondLst>
                                            <p:cond delay="0"/>
                                          </p:stCondLst>
                                        </p:cTn>
                                        <p:tgtEl>
                                          <p:spTgt spid="3088"/>
                                        </p:tgtEl>
                                        <p:attrNameLst>
                                          <p:attrName>style.visibility</p:attrName>
                                        </p:attrNameLst>
                                      </p:cBhvr>
                                      <p:to>
                                        <p:strVal val="visible"/>
                                      </p:to>
                                    </p:set>
                                    <p:animEffect transition="in" filter="barn(inVertical)">
                                      <p:cBhvr>
                                        <p:cTn id="13" dur="500"/>
                                        <p:tgtEl>
                                          <p:spTgt spid="3088"/>
                                        </p:tgtEl>
                                      </p:cBhvr>
                                    </p:animEffect>
                                  </p:childTnLst>
                                </p:cTn>
                              </p:par>
                            </p:childTnLst>
                          </p:cTn>
                        </p:par>
                      </p:childTnLst>
                    </p:cTn>
                  </p:par>
                  <p:par>
                    <p:cTn id="14" fill="hold">
                      <p:stCondLst>
                        <p:cond delay="indefinite"/>
                      </p:stCondLst>
                      <p:childTnLst>
                        <p:par>
                          <p:cTn id="15" fill="hold">
                            <p:stCondLst>
                              <p:cond delay="0"/>
                            </p:stCondLst>
                            <p:childTnLst>
                              <p:par>
                                <p:cTn id="16" presetID="42" presetClass="entr" presetSubtype="0" fill="hold" nodeType="clickEffect">
                                  <p:stCondLst>
                                    <p:cond delay="0"/>
                                  </p:stCondLst>
                                  <p:childTnLst>
                                    <p:set>
                                      <p:cBhvr>
                                        <p:cTn id="17" dur="1" fill="hold">
                                          <p:stCondLst>
                                            <p:cond delay="0"/>
                                          </p:stCondLst>
                                        </p:cTn>
                                        <p:tgtEl>
                                          <p:spTgt spid="3094"/>
                                        </p:tgtEl>
                                        <p:attrNameLst>
                                          <p:attrName>style.visibility</p:attrName>
                                        </p:attrNameLst>
                                      </p:cBhvr>
                                      <p:to>
                                        <p:strVal val="visible"/>
                                      </p:to>
                                    </p:set>
                                    <p:animEffect transition="in" filter="fade">
                                      <p:cBhvr>
                                        <p:cTn id="18" dur="1000"/>
                                        <p:tgtEl>
                                          <p:spTgt spid="3094"/>
                                        </p:tgtEl>
                                      </p:cBhvr>
                                    </p:animEffect>
                                    <p:anim calcmode="lin" valueType="num">
                                      <p:cBhvr>
                                        <p:cTn id="19" dur="1000" fill="hold"/>
                                        <p:tgtEl>
                                          <p:spTgt spid="3094"/>
                                        </p:tgtEl>
                                        <p:attrNameLst>
                                          <p:attrName>ppt_x</p:attrName>
                                        </p:attrNameLst>
                                      </p:cBhvr>
                                      <p:tavLst>
                                        <p:tav tm="0">
                                          <p:val>
                                            <p:strVal val="#ppt_x"/>
                                          </p:val>
                                        </p:tav>
                                        <p:tav tm="100000">
                                          <p:val>
                                            <p:strVal val="#ppt_x"/>
                                          </p:val>
                                        </p:tav>
                                      </p:tavLst>
                                    </p:anim>
                                    <p:anim calcmode="lin" valueType="num">
                                      <p:cBhvr>
                                        <p:cTn id="20" dur="1000" fill="hold"/>
                                        <p:tgtEl>
                                          <p:spTgt spid="309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Placeholder 6">
            <a:extLst>
              <a:ext uri="{FF2B5EF4-FFF2-40B4-BE49-F238E27FC236}">
                <a16:creationId xmlns:a16="http://schemas.microsoft.com/office/drawing/2014/main" id="{9C1EFCF9-BD15-9447-8FFD-96AED8D3AA46}"/>
              </a:ext>
            </a:extLst>
          </p:cNvPr>
          <p:cNvSpPr>
            <a:spLocks noGrp="1"/>
          </p:cNvSpPr>
          <p:nvPr>
            <p:ph type="body" sz="quarter" idx="10"/>
          </p:nvPr>
        </p:nvSpPr>
        <p:spPr>
          <a:xfrm>
            <a:off x="55658" y="71562"/>
            <a:ext cx="9024731" cy="5009321"/>
          </a:xfrm>
        </p:spPr>
        <p:txBody>
          <a:bodyPr numCol="2">
            <a:noAutofit/>
          </a:bodyPr>
          <a:lstStyle/>
          <a:p>
            <a:pPr algn="l"/>
            <a:r>
              <a:rPr lang="en-US" dirty="0">
                <a:solidFill>
                  <a:srgbClr val="FFFFFF"/>
                </a:solidFill>
              </a:rPr>
              <a:t>Colossians 3:1-3 NASB95- Therefore if you have been raised up with Christ, keep </a:t>
            </a:r>
            <a:r>
              <a:rPr lang="en-US" b="1" u="sng" dirty="0">
                <a:solidFill>
                  <a:srgbClr val="FFFFFF"/>
                </a:solidFill>
              </a:rPr>
              <a:t>seeking the things above</a:t>
            </a:r>
            <a:r>
              <a:rPr lang="en-US" dirty="0">
                <a:solidFill>
                  <a:srgbClr val="FFFFFF"/>
                </a:solidFill>
              </a:rPr>
              <a:t>, where Christ is, seated at the right hand of God. [2] </a:t>
            </a:r>
            <a:r>
              <a:rPr lang="en-US" b="1" u="sng" dirty="0">
                <a:solidFill>
                  <a:srgbClr val="FFFFFF"/>
                </a:solidFill>
              </a:rPr>
              <a:t>Set your mind on the things above</a:t>
            </a:r>
            <a:r>
              <a:rPr lang="en-US" dirty="0">
                <a:solidFill>
                  <a:srgbClr val="FFFFFF"/>
                </a:solidFill>
              </a:rPr>
              <a:t>, not on the things that are on earth. </a:t>
            </a:r>
            <a:r>
              <a:rPr lang="en-US" dirty="0" err="1">
                <a:solidFill>
                  <a:srgbClr val="FFFFFF"/>
                </a:solidFill>
              </a:rPr>
              <a:t>Colosenses</a:t>
            </a:r>
            <a:r>
              <a:rPr lang="en-US" dirty="0">
                <a:solidFill>
                  <a:srgbClr val="FFFFFF"/>
                </a:solidFill>
              </a:rPr>
              <a:t> 3:1-3 LBLA- Si </a:t>
            </a:r>
            <a:r>
              <a:rPr lang="en-US" dirty="0" err="1">
                <a:solidFill>
                  <a:srgbClr val="FFFFFF"/>
                </a:solidFill>
              </a:rPr>
              <a:t>habéis</a:t>
            </a:r>
            <a:r>
              <a:rPr lang="en-US" dirty="0">
                <a:solidFill>
                  <a:srgbClr val="FFFFFF"/>
                </a:solidFill>
              </a:rPr>
              <a:t>, </a:t>
            </a:r>
            <a:r>
              <a:rPr lang="en-US" dirty="0" err="1">
                <a:solidFill>
                  <a:srgbClr val="FFFFFF"/>
                </a:solidFill>
              </a:rPr>
              <a:t>pues</a:t>
            </a:r>
            <a:r>
              <a:rPr lang="en-US" dirty="0">
                <a:solidFill>
                  <a:srgbClr val="FFFFFF"/>
                </a:solidFill>
              </a:rPr>
              <a:t>, </a:t>
            </a:r>
            <a:r>
              <a:rPr lang="en-US" dirty="0" err="1">
                <a:solidFill>
                  <a:srgbClr val="FFFFFF"/>
                </a:solidFill>
              </a:rPr>
              <a:t>resucitado</a:t>
            </a:r>
            <a:r>
              <a:rPr lang="en-US" dirty="0">
                <a:solidFill>
                  <a:srgbClr val="FFFFFF"/>
                </a:solidFill>
              </a:rPr>
              <a:t> con Cristo, </a:t>
            </a:r>
            <a:r>
              <a:rPr lang="en-US" b="1" u="sng" dirty="0" err="1">
                <a:solidFill>
                  <a:srgbClr val="FFFFFF"/>
                </a:solidFill>
              </a:rPr>
              <a:t>buscad</a:t>
            </a:r>
            <a:r>
              <a:rPr lang="en-US" b="1" u="sng" dirty="0">
                <a:solidFill>
                  <a:srgbClr val="FFFFFF"/>
                </a:solidFill>
              </a:rPr>
              <a:t> las </a:t>
            </a:r>
            <a:r>
              <a:rPr lang="en-US" b="1" u="sng" dirty="0" err="1">
                <a:solidFill>
                  <a:srgbClr val="FFFFFF"/>
                </a:solidFill>
              </a:rPr>
              <a:t>cosas</a:t>
            </a:r>
            <a:r>
              <a:rPr lang="en-US" b="1" u="sng" dirty="0">
                <a:solidFill>
                  <a:srgbClr val="FFFFFF"/>
                </a:solidFill>
              </a:rPr>
              <a:t> de </a:t>
            </a:r>
            <a:r>
              <a:rPr lang="en-US" b="1" u="sng" dirty="0" err="1">
                <a:solidFill>
                  <a:srgbClr val="FFFFFF"/>
                </a:solidFill>
              </a:rPr>
              <a:t>arriba</a:t>
            </a:r>
            <a:r>
              <a:rPr lang="en-US" dirty="0">
                <a:solidFill>
                  <a:srgbClr val="FFFFFF"/>
                </a:solidFill>
              </a:rPr>
              <a:t>, </a:t>
            </a:r>
            <a:r>
              <a:rPr lang="en-US" dirty="0" err="1">
                <a:solidFill>
                  <a:srgbClr val="FFFFFF"/>
                </a:solidFill>
              </a:rPr>
              <a:t>donde</a:t>
            </a:r>
            <a:r>
              <a:rPr lang="en-US" dirty="0">
                <a:solidFill>
                  <a:srgbClr val="FFFFFF"/>
                </a:solidFill>
              </a:rPr>
              <a:t> </a:t>
            </a:r>
            <a:r>
              <a:rPr lang="en-US" dirty="0" err="1">
                <a:solidFill>
                  <a:srgbClr val="FFFFFF"/>
                </a:solidFill>
              </a:rPr>
              <a:t>está</a:t>
            </a:r>
            <a:r>
              <a:rPr lang="en-US" dirty="0">
                <a:solidFill>
                  <a:srgbClr val="FFFFFF"/>
                </a:solidFill>
              </a:rPr>
              <a:t> Cristo </a:t>
            </a:r>
            <a:r>
              <a:rPr lang="en-US" dirty="0" err="1">
                <a:solidFill>
                  <a:srgbClr val="FFFFFF"/>
                </a:solidFill>
              </a:rPr>
              <a:t>sentado</a:t>
            </a:r>
            <a:r>
              <a:rPr lang="en-US" dirty="0">
                <a:solidFill>
                  <a:srgbClr val="FFFFFF"/>
                </a:solidFill>
              </a:rPr>
              <a:t> a la </a:t>
            </a:r>
            <a:r>
              <a:rPr lang="en-US" dirty="0" err="1">
                <a:solidFill>
                  <a:srgbClr val="FFFFFF"/>
                </a:solidFill>
              </a:rPr>
              <a:t>diestra</a:t>
            </a:r>
            <a:r>
              <a:rPr lang="en-US" dirty="0">
                <a:solidFill>
                  <a:srgbClr val="FFFFFF"/>
                </a:solidFill>
              </a:rPr>
              <a:t> de Dios. [2] </a:t>
            </a:r>
            <a:r>
              <a:rPr lang="en-US" b="1" u="sng" dirty="0" err="1">
                <a:solidFill>
                  <a:srgbClr val="FFFFFF"/>
                </a:solidFill>
              </a:rPr>
              <a:t>Poned</a:t>
            </a:r>
            <a:r>
              <a:rPr lang="en-US" b="1" u="sng" dirty="0">
                <a:solidFill>
                  <a:srgbClr val="FFFFFF"/>
                </a:solidFill>
              </a:rPr>
              <a:t> la </a:t>
            </a:r>
            <a:r>
              <a:rPr lang="en-US" b="1" u="sng" dirty="0" err="1">
                <a:solidFill>
                  <a:srgbClr val="FFFFFF"/>
                </a:solidFill>
              </a:rPr>
              <a:t>mira</a:t>
            </a:r>
            <a:r>
              <a:rPr lang="en-US" b="1" u="sng" dirty="0">
                <a:solidFill>
                  <a:srgbClr val="FFFFFF"/>
                </a:solidFill>
              </a:rPr>
              <a:t> </a:t>
            </a:r>
            <a:r>
              <a:rPr lang="en-US" b="1" u="sng" dirty="0" err="1">
                <a:solidFill>
                  <a:srgbClr val="FFFFFF"/>
                </a:solidFill>
              </a:rPr>
              <a:t>en</a:t>
            </a:r>
            <a:r>
              <a:rPr lang="en-US" b="1" u="sng" dirty="0">
                <a:solidFill>
                  <a:srgbClr val="FFFFFF"/>
                </a:solidFill>
              </a:rPr>
              <a:t> las </a:t>
            </a:r>
            <a:r>
              <a:rPr lang="en-US" b="1" u="sng" dirty="0" err="1">
                <a:solidFill>
                  <a:srgbClr val="FFFFFF"/>
                </a:solidFill>
              </a:rPr>
              <a:t>cosas</a:t>
            </a:r>
            <a:r>
              <a:rPr lang="en-US" b="1" u="sng" dirty="0">
                <a:solidFill>
                  <a:srgbClr val="FFFFFF"/>
                </a:solidFill>
              </a:rPr>
              <a:t> de </a:t>
            </a:r>
            <a:r>
              <a:rPr lang="en-US" b="1" u="sng" dirty="0" err="1">
                <a:solidFill>
                  <a:srgbClr val="FFFFFF"/>
                </a:solidFill>
              </a:rPr>
              <a:t>arriba</a:t>
            </a:r>
            <a:r>
              <a:rPr lang="en-US" dirty="0">
                <a:solidFill>
                  <a:srgbClr val="FFFFFF"/>
                </a:solidFill>
              </a:rPr>
              <a:t>, no </a:t>
            </a:r>
            <a:r>
              <a:rPr lang="en-US" dirty="0" err="1">
                <a:solidFill>
                  <a:srgbClr val="FFFFFF"/>
                </a:solidFill>
              </a:rPr>
              <a:t>en</a:t>
            </a:r>
            <a:r>
              <a:rPr lang="en-US" dirty="0">
                <a:solidFill>
                  <a:srgbClr val="FFFFFF"/>
                </a:solidFill>
              </a:rPr>
              <a:t> las de la tierra. </a:t>
            </a:r>
          </a:p>
        </p:txBody>
      </p:sp>
    </p:spTree>
    <p:extLst>
      <p:ext uri="{BB962C8B-B14F-4D97-AF65-F5344CB8AC3E}">
        <p14:creationId xmlns:p14="http://schemas.microsoft.com/office/powerpoint/2010/main" val="30078510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Placeholder 6">
            <a:extLst>
              <a:ext uri="{FF2B5EF4-FFF2-40B4-BE49-F238E27FC236}">
                <a16:creationId xmlns:a16="http://schemas.microsoft.com/office/drawing/2014/main" id="{9C1EFCF9-BD15-9447-8FFD-96AED8D3AA46}"/>
              </a:ext>
            </a:extLst>
          </p:cNvPr>
          <p:cNvSpPr>
            <a:spLocks noGrp="1"/>
          </p:cNvSpPr>
          <p:nvPr>
            <p:ph type="body" sz="quarter" idx="10"/>
          </p:nvPr>
        </p:nvSpPr>
        <p:spPr>
          <a:xfrm>
            <a:off x="55658" y="71562"/>
            <a:ext cx="9024731" cy="5009321"/>
          </a:xfrm>
        </p:spPr>
        <p:txBody>
          <a:bodyPr numCol="2">
            <a:noAutofit/>
          </a:bodyPr>
          <a:lstStyle/>
          <a:p>
            <a:pPr algn="l"/>
            <a:r>
              <a:rPr lang="en-US" dirty="0">
                <a:solidFill>
                  <a:srgbClr val="FFFFFF"/>
                </a:solidFill>
              </a:rPr>
              <a:t>Colossians 3:12-17 NASB95- So, as those who have been chosen of God, holy and beloved, put on a heart of compassion, kindness, humility, gentleness and patience</a:t>
            </a:r>
          </a:p>
          <a:p>
            <a:pPr algn="l"/>
            <a:endParaRPr lang="en-US" dirty="0">
              <a:solidFill>
                <a:srgbClr val="FFFFFF"/>
              </a:solidFill>
            </a:endParaRPr>
          </a:p>
          <a:p>
            <a:pPr algn="l"/>
            <a:endParaRPr lang="en-US" dirty="0">
              <a:solidFill>
                <a:srgbClr val="FFFFFF"/>
              </a:solidFill>
            </a:endParaRPr>
          </a:p>
          <a:p>
            <a:pPr algn="l"/>
            <a:r>
              <a:rPr lang="en-US" dirty="0" err="1">
                <a:solidFill>
                  <a:srgbClr val="FFFFFF"/>
                </a:solidFill>
              </a:rPr>
              <a:t>Colosenses</a:t>
            </a:r>
            <a:r>
              <a:rPr lang="en-US" dirty="0">
                <a:solidFill>
                  <a:srgbClr val="FFFFFF"/>
                </a:solidFill>
              </a:rPr>
              <a:t> 3:12 LBLA</a:t>
            </a:r>
          </a:p>
          <a:p>
            <a:pPr algn="l"/>
            <a:r>
              <a:rPr lang="en-US" dirty="0" err="1">
                <a:solidFill>
                  <a:srgbClr val="FFFFFF"/>
                </a:solidFill>
              </a:rPr>
              <a:t>Entonces</a:t>
            </a:r>
            <a:r>
              <a:rPr lang="en-US" dirty="0">
                <a:solidFill>
                  <a:srgbClr val="FFFFFF"/>
                </a:solidFill>
              </a:rPr>
              <a:t>, </a:t>
            </a:r>
            <a:r>
              <a:rPr lang="en-US" dirty="0" err="1">
                <a:solidFill>
                  <a:srgbClr val="FFFFFF"/>
                </a:solidFill>
              </a:rPr>
              <a:t>como</a:t>
            </a:r>
            <a:r>
              <a:rPr lang="en-US" dirty="0">
                <a:solidFill>
                  <a:srgbClr val="FFFFFF"/>
                </a:solidFill>
              </a:rPr>
              <a:t> </a:t>
            </a:r>
            <a:r>
              <a:rPr lang="en-US" dirty="0" err="1">
                <a:solidFill>
                  <a:srgbClr val="FFFFFF"/>
                </a:solidFill>
              </a:rPr>
              <a:t>escogidos</a:t>
            </a:r>
            <a:r>
              <a:rPr lang="en-US" dirty="0">
                <a:solidFill>
                  <a:srgbClr val="FFFFFF"/>
                </a:solidFill>
              </a:rPr>
              <a:t> de Dios, santos y </a:t>
            </a:r>
            <a:r>
              <a:rPr lang="en-US" dirty="0" err="1">
                <a:solidFill>
                  <a:srgbClr val="FFFFFF"/>
                </a:solidFill>
              </a:rPr>
              <a:t>amados</a:t>
            </a:r>
            <a:r>
              <a:rPr lang="en-US" dirty="0">
                <a:solidFill>
                  <a:srgbClr val="FFFFFF"/>
                </a:solidFill>
              </a:rPr>
              <a:t>, </a:t>
            </a:r>
            <a:r>
              <a:rPr lang="en-US" dirty="0" err="1">
                <a:solidFill>
                  <a:srgbClr val="FFFFFF"/>
                </a:solidFill>
              </a:rPr>
              <a:t>revestíos</a:t>
            </a:r>
            <a:r>
              <a:rPr lang="en-US" dirty="0">
                <a:solidFill>
                  <a:srgbClr val="FFFFFF"/>
                </a:solidFill>
              </a:rPr>
              <a:t> de </a:t>
            </a:r>
            <a:r>
              <a:rPr lang="en-US" dirty="0" err="1">
                <a:solidFill>
                  <a:srgbClr val="FFFFFF"/>
                </a:solidFill>
              </a:rPr>
              <a:t>tierna</a:t>
            </a:r>
            <a:r>
              <a:rPr lang="en-US" dirty="0">
                <a:solidFill>
                  <a:srgbClr val="FFFFFF"/>
                </a:solidFill>
              </a:rPr>
              <a:t> </a:t>
            </a:r>
            <a:r>
              <a:rPr lang="en-US" dirty="0" err="1">
                <a:solidFill>
                  <a:srgbClr val="FFFFFF"/>
                </a:solidFill>
              </a:rPr>
              <a:t>compasión</a:t>
            </a:r>
            <a:r>
              <a:rPr lang="en-US" dirty="0">
                <a:solidFill>
                  <a:srgbClr val="FFFFFF"/>
                </a:solidFill>
              </a:rPr>
              <a:t>, </a:t>
            </a:r>
            <a:r>
              <a:rPr lang="en-US" dirty="0" err="1">
                <a:solidFill>
                  <a:srgbClr val="FFFFFF"/>
                </a:solidFill>
              </a:rPr>
              <a:t>bondad</a:t>
            </a:r>
            <a:r>
              <a:rPr lang="en-US" dirty="0">
                <a:solidFill>
                  <a:srgbClr val="FFFFFF"/>
                </a:solidFill>
              </a:rPr>
              <a:t>, </a:t>
            </a:r>
            <a:r>
              <a:rPr lang="en-US" dirty="0" err="1">
                <a:solidFill>
                  <a:srgbClr val="FFFFFF"/>
                </a:solidFill>
              </a:rPr>
              <a:t>humildad</a:t>
            </a:r>
            <a:r>
              <a:rPr lang="en-US" dirty="0">
                <a:solidFill>
                  <a:srgbClr val="FFFFFF"/>
                </a:solidFill>
              </a:rPr>
              <a:t>, </a:t>
            </a:r>
            <a:r>
              <a:rPr lang="en-US" dirty="0" err="1">
                <a:solidFill>
                  <a:srgbClr val="FFFFFF"/>
                </a:solidFill>
              </a:rPr>
              <a:t>mansedumbre</a:t>
            </a:r>
            <a:r>
              <a:rPr lang="en-US" dirty="0">
                <a:solidFill>
                  <a:srgbClr val="FFFFFF"/>
                </a:solidFill>
              </a:rPr>
              <a:t> y </a:t>
            </a:r>
            <a:r>
              <a:rPr lang="en-US" dirty="0" err="1">
                <a:solidFill>
                  <a:srgbClr val="FFFFFF"/>
                </a:solidFill>
              </a:rPr>
              <a:t>paciencia</a:t>
            </a:r>
            <a:r>
              <a:rPr lang="en-US" dirty="0">
                <a:solidFill>
                  <a:srgbClr val="FFFFFF"/>
                </a:solidFill>
              </a:rPr>
              <a:t>;</a:t>
            </a:r>
          </a:p>
          <a:p>
            <a:pPr algn="l"/>
            <a:endParaRPr lang="en-US" dirty="0">
              <a:solidFill>
                <a:srgbClr val="FFFFFF"/>
              </a:solidFill>
            </a:endParaRPr>
          </a:p>
        </p:txBody>
      </p:sp>
    </p:spTree>
    <p:extLst>
      <p:ext uri="{BB962C8B-B14F-4D97-AF65-F5344CB8AC3E}">
        <p14:creationId xmlns:p14="http://schemas.microsoft.com/office/powerpoint/2010/main" val="110830834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Placeholder 6">
            <a:extLst>
              <a:ext uri="{FF2B5EF4-FFF2-40B4-BE49-F238E27FC236}">
                <a16:creationId xmlns:a16="http://schemas.microsoft.com/office/drawing/2014/main" id="{9C1EFCF9-BD15-9447-8FFD-96AED8D3AA46}"/>
              </a:ext>
            </a:extLst>
          </p:cNvPr>
          <p:cNvSpPr>
            <a:spLocks noGrp="1"/>
          </p:cNvSpPr>
          <p:nvPr>
            <p:ph type="body" sz="quarter" idx="10"/>
          </p:nvPr>
        </p:nvSpPr>
        <p:spPr>
          <a:xfrm>
            <a:off x="55658" y="71562"/>
            <a:ext cx="9024731" cy="5009321"/>
          </a:xfrm>
        </p:spPr>
        <p:txBody>
          <a:bodyPr numCol="2">
            <a:noAutofit/>
          </a:bodyPr>
          <a:lstStyle/>
          <a:p>
            <a:pPr algn="l"/>
            <a:r>
              <a:rPr lang="en-US" sz="2800" dirty="0">
                <a:solidFill>
                  <a:srgbClr val="FFFFFF"/>
                </a:solidFill>
              </a:rPr>
              <a:t>Colossians 3:12-17 NASB95- [13] bearing with one another, and forgiving each other, whoever has a complaint against anyone; just as the Lord forgave you, so also should you. [14] Beyond all these things put on love, which is the perfect bond of unity. </a:t>
            </a:r>
          </a:p>
          <a:p>
            <a:pPr algn="l"/>
            <a:endParaRPr lang="en-US" sz="2800" dirty="0">
              <a:solidFill>
                <a:srgbClr val="FFFFFF"/>
              </a:solidFill>
            </a:endParaRPr>
          </a:p>
          <a:p>
            <a:pPr algn="l"/>
            <a:r>
              <a:rPr lang="en-US" sz="2800" dirty="0" err="1">
                <a:solidFill>
                  <a:srgbClr val="FFFFFF"/>
                </a:solidFill>
              </a:rPr>
              <a:t>Colosenses</a:t>
            </a:r>
            <a:r>
              <a:rPr lang="en-US" sz="2800" dirty="0">
                <a:solidFill>
                  <a:srgbClr val="FFFFFF"/>
                </a:solidFill>
              </a:rPr>
              <a:t> 3:13-14 LBLA</a:t>
            </a:r>
          </a:p>
          <a:p>
            <a:pPr algn="l"/>
            <a:r>
              <a:rPr lang="en-US" sz="2800" dirty="0" err="1">
                <a:solidFill>
                  <a:srgbClr val="FFFFFF"/>
                </a:solidFill>
              </a:rPr>
              <a:t>soportándoos</a:t>
            </a:r>
            <a:r>
              <a:rPr lang="en-US" sz="2800" dirty="0">
                <a:solidFill>
                  <a:srgbClr val="FFFFFF"/>
                </a:solidFill>
              </a:rPr>
              <a:t> </a:t>
            </a:r>
            <a:r>
              <a:rPr lang="en-US" sz="2800" dirty="0" err="1">
                <a:solidFill>
                  <a:srgbClr val="FFFFFF"/>
                </a:solidFill>
              </a:rPr>
              <a:t>unos</a:t>
            </a:r>
            <a:r>
              <a:rPr lang="en-US" sz="2800" dirty="0">
                <a:solidFill>
                  <a:srgbClr val="FFFFFF"/>
                </a:solidFill>
              </a:rPr>
              <a:t> a </a:t>
            </a:r>
            <a:r>
              <a:rPr lang="en-US" sz="2800" dirty="0" err="1">
                <a:solidFill>
                  <a:srgbClr val="FFFFFF"/>
                </a:solidFill>
              </a:rPr>
              <a:t>otros</a:t>
            </a:r>
            <a:r>
              <a:rPr lang="en-US" sz="2800" dirty="0">
                <a:solidFill>
                  <a:srgbClr val="FFFFFF"/>
                </a:solidFill>
              </a:rPr>
              <a:t> y </a:t>
            </a:r>
            <a:r>
              <a:rPr lang="en-US" sz="2800" dirty="0" err="1">
                <a:solidFill>
                  <a:srgbClr val="FFFFFF"/>
                </a:solidFill>
              </a:rPr>
              <a:t>perdonándoos</a:t>
            </a:r>
            <a:r>
              <a:rPr lang="en-US" sz="2800" dirty="0">
                <a:solidFill>
                  <a:srgbClr val="FFFFFF"/>
                </a:solidFill>
              </a:rPr>
              <a:t> </a:t>
            </a:r>
            <a:r>
              <a:rPr lang="en-US" sz="2800" dirty="0" err="1">
                <a:solidFill>
                  <a:srgbClr val="FFFFFF"/>
                </a:solidFill>
              </a:rPr>
              <a:t>unos</a:t>
            </a:r>
            <a:r>
              <a:rPr lang="en-US" sz="2800" dirty="0">
                <a:solidFill>
                  <a:srgbClr val="FFFFFF"/>
                </a:solidFill>
              </a:rPr>
              <a:t> a </a:t>
            </a:r>
            <a:r>
              <a:rPr lang="en-US" sz="2800" dirty="0" err="1">
                <a:solidFill>
                  <a:srgbClr val="FFFFFF"/>
                </a:solidFill>
              </a:rPr>
              <a:t>otros</a:t>
            </a:r>
            <a:r>
              <a:rPr lang="en-US" sz="2800" dirty="0">
                <a:solidFill>
                  <a:srgbClr val="FFFFFF"/>
                </a:solidFill>
              </a:rPr>
              <a:t>, </a:t>
            </a:r>
            <a:r>
              <a:rPr lang="en-US" sz="2800" dirty="0" err="1">
                <a:solidFill>
                  <a:srgbClr val="FFFFFF"/>
                </a:solidFill>
              </a:rPr>
              <a:t>si</a:t>
            </a:r>
            <a:r>
              <a:rPr lang="en-US" sz="2800" dirty="0">
                <a:solidFill>
                  <a:srgbClr val="FFFFFF"/>
                </a:solidFill>
              </a:rPr>
              <a:t> </a:t>
            </a:r>
            <a:r>
              <a:rPr lang="en-US" sz="2800" dirty="0" err="1">
                <a:solidFill>
                  <a:srgbClr val="FFFFFF"/>
                </a:solidFill>
              </a:rPr>
              <a:t>alguno</a:t>
            </a:r>
            <a:r>
              <a:rPr lang="en-US" sz="2800" dirty="0">
                <a:solidFill>
                  <a:srgbClr val="FFFFFF"/>
                </a:solidFill>
              </a:rPr>
              <a:t> </a:t>
            </a:r>
            <a:r>
              <a:rPr lang="en-US" sz="2800" dirty="0" err="1">
                <a:solidFill>
                  <a:srgbClr val="FFFFFF"/>
                </a:solidFill>
              </a:rPr>
              <a:t>tiene</a:t>
            </a:r>
            <a:r>
              <a:rPr lang="en-US" sz="2800" dirty="0">
                <a:solidFill>
                  <a:srgbClr val="FFFFFF"/>
                </a:solidFill>
              </a:rPr>
              <a:t> </a:t>
            </a:r>
            <a:r>
              <a:rPr lang="en-US" sz="2800" dirty="0" err="1">
                <a:solidFill>
                  <a:srgbClr val="FFFFFF"/>
                </a:solidFill>
              </a:rPr>
              <a:t>queja</a:t>
            </a:r>
            <a:r>
              <a:rPr lang="en-US" sz="2800" dirty="0">
                <a:solidFill>
                  <a:srgbClr val="FFFFFF"/>
                </a:solidFill>
              </a:rPr>
              <a:t> contra </a:t>
            </a:r>
            <a:r>
              <a:rPr lang="en-US" sz="2800" dirty="0" err="1">
                <a:solidFill>
                  <a:srgbClr val="FFFFFF"/>
                </a:solidFill>
              </a:rPr>
              <a:t>otro</a:t>
            </a:r>
            <a:r>
              <a:rPr lang="en-US" sz="2800" dirty="0">
                <a:solidFill>
                  <a:srgbClr val="FFFFFF"/>
                </a:solidFill>
              </a:rPr>
              <a:t>; </a:t>
            </a:r>
            <a:r>
              <a:rPr lang="en-US" sz="2800" dirty="0" err="1">
                <a:solidFill>
                  <a:srgbClr val="FFFFFF"/>
                </a:solidFill>
              </a:rPr>
              <a:t>como</a:t>
            </a:r>
            <a:r>
              <a:rPr lang="en-US" sz="2800" dirty="0">
                <a:solidFill>
                  <a:srgbClr val="FFFFFF"/>
                </a:solidFill>
              </a:rPr>
              <a:t> Cristo </a:t>
            </a:r>
            <a:r>
              <a:rPr lang="en-US" sz="2800" dirty="0" err="1">
                <a:solidFill>
                  <a:srgbClr val="FFFFFF"/>
                </a:solidFill>
              </a:rPr>
              <a:t>os</a:t>
            </a:r>
            <a:r>
              <a:rPr lang="en-US" sz="2800" dirty="0">
                <a:solidFill>
                  <a:srgbClr val="FFFFFF"/>
                </a:solidFill>
              </a:rPr>
              <a:t> </a:t>
            </a:r>
            <a:r>
              <a:rPr lang="en-US" sz="2800" dirty="0" err="1">
                <a:solidFill>
                  <a:srgbClr val="FFFFFF"/>
                </a:solidFill>
              </a:rPr>
              <a:t>perdonó</a:t>
            </a:r>
            <a:r>
              <a:rPr lang="en-US" sz="2800" dirty="0">
                <a:solidFill>
                  <a:srgbClr val="FFFFFF"/>
                </a:solidFill>
              </a:rPr>
              <a:t>, </a:t>
            </a:r>
            <a:r>
              <a:rPr lang="en-US" sz="2800" dirty="0" err="1">
                <a:solidFill>
                  <a:srgbClr val="FFFFFF"/>
                </a:solidFill>
              </a:rPr>
              <a:t>así</a:t>
            </a:r>
            <a:r>
              <a:rPr lang="en-US" sz="2800" dirty="0">
                <a:solidFill>
                  <a:srgbClr val="FFFFFF"/>
                </a:solidFill>
              </a:rPr>
              <a:t> </a:t>
            </a:r>
            <a:r>
              <a:rPr lang="en-US" sz="2800" dirty="0" err="1">
                <a:solidFill>
                  <a:srgbClr val="FFFFFF"/>
                </a:solidFill>
              </a:rPr>
              <a:t>también</a:t>
            </a:r>
            <a:r>
              <a:rPr lang="en-US" sz="2800" dirty="0">
                <a:solidFill>
                  <a:srgbClr val="FFFFFF"/>
                </a:solidFill>
              </a:rPr>
              <a:t> </a:t>
            </a:r>
            <a:r>
              <a:rPr lang="en-US" sz="2800" dirty="0" err="1">
                <a:solidFill>
                  <a:srgbClr val="FFFFFF"/>
                </a:solidFill>
              </a:rPr>
              <a:t>hacedlo</a:t>
            </a:r>
            <a:r>
              <a:rPr lang="en-US" sz="2800" dirty="0">
                <a:solidFill>
                  <a:srgbClr val="FFFFFF"/>
                </a:solidFill>
              </a:rPr>
              <a:t> </a:t>
            </a:r>
            <a:r>
              <a:rPr lang="en-US" sz="2800" dirty="0" err="1">
                <a:solidFill>
                  <a:srgbClr val="FFFFFF"/>
                </a:solidFill>
              </a:rPr>
              <a:t>vosotros</a:t>
            </a:r>
            <a:r>
              <a:rPr lang="en-US" sz="2800" dirty="0">
                <a:solidFill>
                  <a:srgbClr val="FFFFFF"/>
                </a:solidFill>
              </a:rPr>
              <a:t>. [14] Y </a:t>
            </a:r>
            <a:r>
              <a:rPr lang="en-US" sz="2800" dirty="0" err="1">
                <a:solidFill>
                  <a:srgbClr val="FFFFFF"/>
                </a:solidFill>
              </a:rPr>
              <a:t>sobre</a:t>
            </a:r>
            <a:r>
              <a:rPr lang="en-US" sz="2800" dirty="0">
                <a:solidFill>
                  <a:srgbClr val="FFFFFF"/>
                </a:solidFill>
              </a:rPr>
              <a:t> </a:t>
            </a:r>
            <a:r>
              <a:rPr lang="en-US" sz="2800" dirty="0" err="1">
                <a:solidFill>
                  <a:srgbClr val="FFFFFF"/>
                </a:solidFill>
              </a:rPr>
              <a:t>todas</a:t>
            </a:r>
            <a:r>
              <a:rPr lang="en-US" sz="2800" dirty="0">
                <a:solidFill>
                  <a:srgbClr val="FFFFFF"/>
                </a:solidFill>
              </a:rPr>
              <a:t> </a:t>
            </a:r>
            <a:r>
              <a:rPr lang="en-US" sz="2800" dirty="0" err="1">
                <a:solidFill>
                  <a:srgbClr val="FFFFFF"/>
                </a:solidFill>
              </a:rPr>
              <a:t>estas</a:t>
            </a:r>
            <a:r>
              <a:rPr lang="en-US" sz="2800" dirty="0">
                <a:solidFill>
                  <a:srgbClr val="FFFFFF"/>
                </a:solidFill>
              </a:rPr>
              <a:t> </a:t>
            </a:r>
            <a:r>
              <a:rPr lang="en-US" sz="2800" dirty="0" err="1">
                <a:solidFill>
                  <a:srgbClr val="FFFFFF"/>
                </a:solidFill>
              </a:rPr>
              <a:t>cosas</a:t>
            </a:r>
            <a:r>
              <a:rPr lang="en-US" sz="2800" dirty="0">
                <a:solidFill>
                  <a:srgbClr val="FFFFFF"/>
                </a:solidFill>
              </a:rPr>
              <a:t>, </a:t>
            </a:r>
            <a:r>
              <a:rPr lang="en-US" sz="2800" dirty="0" err="1">
                <a:solidFill>
                  <a:srgbClr val="FFFFFF"/>
                </a:solidFill>
              </a:rPr>
              <a:t>vestíos</a:t>
            </a:r>
            <a:r>
              <a:rPr lang="en-US" sz="2800" dirty="0">
                <a:solidFill>
                  <a:srgbClr val="FFFFFF"/>
                </a:solidFill>
              </a:rPr>
              <a:t> de amor, que es </a:t>
            </a:r>
            <a:r>
              <a:rPr lang="en-US" sz="2800" dirty="0" err="1">
                <a:solidFill>
                  <a:srgbClr val="FFFFFF"/>
                </a:solidFill>
              </a:rPr>
              <a:t>el</a:t>
            </a:r>
            <a:r>
              <a:rPr lang="en-US" sz="2800" dirty="0">
                <a:solidFill>
                  <a:srgbClr val="FFFFFF"/>
                </a:solidFill>
              </a:rPr>
              <a:t> </a:t>
            </a:r>
            <a:r>
              <a:rPr lang="en-US" sz="2800" dirty="0" err="1">
                <a:solidFill>
                  <a:srgbClr val="FFFFFF"/>
                </a:solidFill>
              </a:rPr>
              <a:t>vínculo</a:t>
            </a:r>
            <a:r>
              <a:rPr lang="en-US" sz="2800" dirty="0">
                <a:solidFill>
                  <a:srgbClr val="FFFFFF"/>
                </a:solidFill>
              </a:rPr>
              <a:t> de la </a:t>
            </a:r>
            <a:r>
              <a:rPr lang="en-US" sz="2800" dirty="0" err="1">
                <a:solidFill>
                  <a:srgbClr val="FFFFFF"/>
                </a:solidFill>
              </a:rPr>
              <a:t>unidad</a:t>
            </a:r>
            <a:r>
              <a:rPr lang="en-US" sz="2800" dirty="0">
                <a:solidFill>
                  <a:srgbClr val="FFFFFF"/>
                </a:solidFill>
              </a:rPr>
              <a:t>.</a:t>
            </a:r>
          </a:p>
          <a:p>
            <a:pPr algn="l"/>
            <a:endParaRPr lang="en-US" dirty="0">
              <a:solidFill>
                <a:srgbClr val="FFFFFF"/>
              </a:solidFill>
            </a:endParaRPr>
          </a:p>
        </p:txBody>
      </p:sp>
    </p:spTree>
    <p:extLst>
      <p:ext uri="{BB962C8B-B14F-4D97-AF65-F5344CB8AC3E}">
        <p14:creationId xmlns:p14="http://schemas.microsoft.com/office/powerpoint/2010/main" val="173999410"/>
      </p:ext>
    </p:extLst>
  </p:cSld>
  <p:clrMapOvr>
    <a:masterClrMapping/>
  </p:clrMapOvr>
</p:sld>
</file>

<file path=ppt/theme/theme1.xml><?xml version="1.0" encoding="utf-8"?>
<a:theme xmlns:a="http://schemas.openxmlformats.org/drawingml/2006/main" name="Default">
  <a:themeElements>
    <a:clrScheme name="Grayscale">
      <a:dk1>
        <a:sysClr val="windowText" lastClr="000000"/>
      </a:dk1>
      <a:lt1>
        <a:sysClr val="window" lastClr="FFFFFF"/>
      </a:lt1>
      <a:dk2>
        <a:srgbClr val="000000"/>
      </a:dk2>
      <a:lt2>
        <a:srgbClr val="F8F8F8"/>
      </a:lt2>
      <a:accent1>
        <a:srgbClr val="DDDDDD"/>
      </a:accent1>
      <a:accent2>
        <a:srgbClr val="B2B2B2"/>
      </a:accent2>
      <a:accent3>
        <a:srgbClr val="969696"/>
      </a:accent3>
      <a:accent4>
        <a:srgbClr val="808080"/>
      </a:accent4>
      <a:accent5>
        <a:srgbClr val="5F5F5F"/>
      </a:accent5>
      <a:accent6>
        <a:srgbClr val="4D4D4D"/>
      </a:accent6>
      <a:hlink>
        <a:srgbClr val="5F5F5F"/>
      </a:hlink>
      <a:folHlink>
        <a:srgbClr val="919191"/>
      </a:folHlink>
    </a:clrScheme>
    <a:fontScheme name="Trebuchet MS">
      <a:majorFont>
        <a:latin typeface="Trebuchet MS" panose="020B0603020202020204"/>
        <a:ea typeface=""/>
        <a:cs typeface=""/>
        <a:font script="Jpan" typeface="HGｺﾞｼｯｸM"/>
        <a:font script="Hang" typeface="맑은 고딕"/>
        <a:font script="Hans" typeface="方正姚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panose="020B0603020202020204"/>
        <a:ea typeface=""/>
        <a:cs typeface=""/>
        <a:font script="Jpan" typeface="HG丸ｺﾞｼｯｸM-PRO"/>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Black .thmx</Template>
  <TotalTime>238</TotalTime>
  <Words>1466</Words>
  <Application>Microsoft Macintosh PowerPoint</Application>
  <PresentationFormat>On-screen Show (16:9)</PresentationFormat>
  <Paragraphs>90</Paragraphs>
  <Slides>21</Slides>
  <Notes>0</Notes>
  <HiddenSlides>0</HiddenSlides>
  <MMClips>0</MMClips>
  <ScaleCrop>false</ScaleCrop>
  <HeadingPairs>
    <vt:vector size="6" baseType="variant">
      <vt:variant>
        <vt:lpstr>Fonts Used</vt:lpstr>
      </vt:variant>
      <vt:variant>
        <vt:i4>2</vt:i4>
      </vt:variant>
      <vt:variant>
        <vt:lpstr>Theme</vt:lpstr>
      </vt:variant>
      <vt:variant>
        <vt:i4>1</vt:i4>
      </vt:variant>
      <vt:variant>
        <vt:lpstr>Slide Titles</vt:lpstr>
      </vt:variant>
      <vt:variant>
        <vt:i4>21</vt:i4>
      </vt:variant>
    </vt:vector>
  </HeadingPairs>
  <TitlesOfParts>
    <vt:vector size="24" baseType="lpstr">
      <vt:lpstr>Arial</vt:lpstr>
      <vt:lpstr>Trebuchet MS</vt:lpstr>
      <vt:lpstr>Default</vt:lpstr>
      <vt:lpstr>Renewed Renovado</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Renewed Renovado</vt:lpstr>
    </vt:vector>
  </TitlesOfParts>
  <Company>RT Creative Group</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David Chapman</dc:creator>
  <cp:lastModifiedBy>Steve Patton</cp:lastModifiedBy>
  <cp:revision>36</cp:revision>
  <dcterms:created xsi:type="dcterms:W3CDTF">2014-03-26T14:03:34Z</dcterms:created>
  <dcterms:modified xsi:type="dcterms:W3CDTF">2023-12-28T20:36:19Z</dcterms:modified>
</cp:coreProperties>
</file>