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84" r:id="rId3"/>
    <p:sldId id="328" r:id="rId4"/>
    <p:sldId id="329" r:id="rId5"/>
    <p:sldId id="324" r:id="rId6"/>
    <p:sldId id="330" r:id="rId7"/>
    <p:sldId id="325" r:id="rId8"/>
    <p:sldId id="331" r:id="rId9"/>
  </p:sldIdLst>
  <p:sldSz cx="12192000" cy="6858000"/>
  <p:notesSz cx="6858000" cy="9144000"/>
  <p:embeddedFontLst>
    <p:embeddedFont>
      <p:font typeface="Century Gothic" panose="020B0502020202020204" pitchFamily="34" charset="0"/>
      <p:regular r:id="rId10"/>
      <p:bold r:id="rId11"/>
      <p:italic r:id="rId12"/>
      <p:boldItalic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8"/>
    <p:restoredTop sz="94721"/>
  </p:normalViewPr>
  <p:slideViewPr>
    <p:cSldViewPr snapToGrid="0">
      <p:cViewPr varScale="1">
        <p:scale>
          <a:sx n="107" d="100"/>
          <a:sy n="107" d="100"/>
        </p:scale>
        <p:origin x="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47398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32074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57473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4559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AC46B8-B508-A84D-AFB0-77701B25376D}" type="datetimeFigureOut">
              <a:rPr lang="en-US" smtClean="0"/>
              <a:t>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84410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AC46B8-B508-A84D-AFB0-77701B25376D}" type="datetimeFigureOut">
              <a:rPr lang="en-US" smtClean="0"/>
              <a:t>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2999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AC46B8-B508-A84D-AFB0-77701B25376D}" type="datetimeFigureOut">
              <a:rPr lang="en-US" smtClean="0"/>
              <a:t>1/19/24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213658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AC46B8-B508-A84D-AFB0-77701B25376D}" type="datetimeFigureOut">
              <a:rPr lang="en-US" smtClean="0"/>
              <a:t>1/19/24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7547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C46B8-B508-A84D-AFB0-77701B25376D}" type="datetimeFigureOut">
              <a:rPr lang="en-US" smtClean="0"/>
              <a:t>1/19/24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94946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15125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1716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C46B8-B508-A84D-AFB0-77701B25376D}" type="datetimeFigureOut">
              <a:rPr lang="en-US" smtClean="0"/>
              <a:t>1/19/24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91B74-8CED-E349-B247-319AFCE6CE7D}" type="slidenum">
              <a:rPr lang="en-US" smtClean="0"/>
              <a:t>‹#›</a:t>
            </a:fld>
            <a:endParaRPr lang="en-US"/>
          </a:p>
        </p:txBody>
      </p:sp>
    </p:spTree>
    <p:extLst>
      <p:ext uri="{BB962C8B-B14F-4D97-AF65-F5344CB8AC3E}">
        <p14:creationId xmlns:p14="http://schemas.microsoft.com/office/powerpoint/2010/main" val="1228348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F48CBD87-15D4-ADE9-E202-1EFAE90F1347}"/>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3EB89B0-193A-33E6-8F9B-5633A92938F6}"/>
              </a:ext>
            </a:extLst>
          </p:cNvPr>
          <p:cNvPicPr>
            <a:picLocks noChangeAspect="1"/>
          </p:cNvPicPr>
          <p:nvPr/>
        </p:nvPicPr>
        <p:blipFill>
          <a:blip r:embed="rId3"/>
          <a:stretch>
            <a:fillRect/>
          </a:stretch>
        </p:blipFill>
        <p:spPr>
          <a:xfrm>
            <a:off x="10128076" y="4794076"/>
            <a:ext cx="2063924" cy="2063924"/>
          </a:xfrm>
          <a:prstGeom prst="rect">
            <a:avLst/>
          </a:prstGeom>
        </p:spPr>
      </p:pic>
      <p:sp>
        <p:nvSpPr>
          <p:cNvPr id="2" name="TextBox 1">
            <a:extLst>
              <a:ext uri="{FF2B5EF4-FFF2-40B4-BE49-F238E27FC236}">
                <a16:creationId xmlns:a16="http://schemas.microsoft.com/office/drawing/2014/main" id="{4591C07F-232E-2D20-2FB5-C2CF59EB5E1B}"/>
              </a:ext>
            </a:extLst>
          </p:cNvPr>
          <p:cNvSpPr txBox="1"/>
          <p:nvPr/>
        </p:nvSpPr>
        <p:spPr>
          <a:xfrm>
            <a:off x="0" y="5192486"/>
            <a:ext cx="10224655"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DISCERNING THE WILL OF THE KING</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15</a:t>
            </a:r>
          </a:p>
        </p:txBody>
      </p:sp>
    </p:spTree>
    <p:extLst>
      <p:ext uri="{BB962C8B-B14F-4D97-AF65-F5344CB8AC3E}">
        <p14:creationId xmlns:p14="http://schemas.microsoft.com/office/powerpoint/2010/main" val="281411525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542237"/>
            <a:ext cx="11511419" cy="2062103"/>
          </a:xfrm>
          <a:prstGeom prst="rect">
            <a:avLst/>
          </a:prstGeom>
          <a:noFill/>
        </p:spPr>
        <p:txBody>
          <a:bodyPr wrap="square" rtlCol="0">
            <a:spAutoFit/>
          </a:bodyPr>
          <a:lstStyle/>
          <a:p>
            <a:r>
              <a:rPr lang="en-US" sz="3200" dirty="0">
                <a:latin typeface="Century Gothic" panose="020B0502020202020204" pitchFamily="34" charset="0"/>
              </a:rPr>
              <a:t>“</a:t>
            </a:r>
            <a:r>
              <a:rPr lang="en-US" sz="3200" dirty="0">
                <a:effectLst/>
                <a:latin typeface="Century Gothic" panose="020B0502020202020204" pitchFamily="34" charset="0"/>
              </a:rPr>
              <a:t>But some men came down from Judea and were teaching the brothers, “Unless you are circumcised according to the custom of Moses, you cannot be saved.”</a:t>
            </a:r>
            <a:r>
              <a:rPr lang="en-US" sz="3200" dirty="0">
                <a:latin typeface="Century Gothic" panose="020B0502020202020204" pitchFamily="34" charset="0"/>
              </a:rPr>
              <a:t>” (Acts 15:1, ESV) </a:t>
            </a:r>
          </a:p>
        </p:txBody>
      </p:sp>
    </p:spTree>
    <p:extLst>
      <p:ext uri="{BB962C8B-B14F-4D97-AF65-F5344CB8AC3E}">
        <p14:creationId xmlns:p14="http://schemas.microsoft.com/office/powerpoint/2010/main" val="77680462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425956"/>
            <a:ext cx="11511419" cy="4524315"/>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Genesis 17:10, 13-14 (ESV)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10</a:t>
            </a:r>
            <a:r>
              <a:rPr lang="en-US" sz="3200" dirty="0">
                <a:effectLst>
                  <a:outerShdw blurRad="50800" dist="38100" dir="2700000" algn="tl" rotWithShape="0">
                    <a:prstClr val="black">
                      <a:alpha val="40000"/>
                    </a:prstClr>
                  </a:outerShdw>
                </a:effectLst>
                <a:latin typeface="Century Gothic" panose="020B0502020202020204" pitchFamily="34" charset="0"/>
              </a:rPr>
              <a:t> This is my covenant, which you shall keep, between me and you and your offspring after you: Every male among you shall be circumcised…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13</a:t>
            </a:r>
            <a:r>
              <a:rPr lang="en-US" sz="3200" dirty="0">
                <a:effectLst>
                  <a:outerShdw blurRad="50800" dist="38100" dir="2700000" algn="tl" rotWithShape="0">
                    <a:prstClr val="black">
                      <a:alpha val="40000"/>
                    </a:prstClr>
                  </a:outerShdw>
                </a:effectLst>
                <a:latin typeface="Century Gothic" panose="020B0502020202020204" pitchFamily="34" charset="0"/>
              </a:rPr>
              <a:t> both he who is born in your house and he who is bought with your money, shall surely be circumcised. So shall my covenant be in your flesh an everlasting covenant.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14</a:t>
            </a:r>
            <a:r>
              <a:rPr lang="en-US" sz="3200" dirty="0">
                <a:effectLst>
                  <a:outerShdw blurRad="50800" dist="38100" dir="2700000" algn="tl" rotWithShape="0">
                    <a:prstClr val="black">
                      <a:alpha val="40000"/>
                    </a:prstClr>
                  </a:outerShdw>
                </a:effectLst>
                <a:latin typeface="Century Gothic" panose="020B0502020202020204" pitchFamily="34" charset="0"/>
              </a:rPr>
              <a:t> Any uncircumcised male who is not circumcised in the flesh of his foreskin shall be cut off from his people; he has broken my covenant.” </a:t>
            </a:r>
          </a:p>
        </p:txBody>
      </p:sp>
    </p:spTree>
    <p:extLst>
      <p:ext uri="{BB962C8B-B14F-4D97-AF65-F5344CB8AC3E}">
        <p14:creationId xmlns:p14="http://schemas.microsoft.com/office/powerpoint/2010/main" val="15154448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48F00-FDDC-2E64-0B86-4AD213AA148D}"/>
            </a:ext>
          </a:extLst>
        </p:cNvPr>
        <p:cNvGrpSpPr/>
        <p:nvPr/>
      </p:nvGrpSpPr>
      <p:grpSpPr>
        <a:xfrm>
          <a:off x="0" y="0"/>
          <a:ext cx="0" cy="0"/>
          <a:chOff x="0" y="0"/>
          <a:chExt cx="0" cy="0"/>
        </a:xfrm>
      </p:grpSpPr>
      <p:pic>
        <p:nvPicPr>
          <p:cNvPr id="3" name="Picture 2" descr="A mountain range with clouds&#10;&#10;Description automatically generated">
            <a:extLst>
              <a:ext uri="{FF2B5EF4-FFF2-40B4-BE49-F238E27FC236}">
                <a16:creationId xmlns:a16="http://schemas.microsoft.com/office/drawing/2014/main" id="{D647E351-1B93-4882-8936-2035CD5EFAEA}"/>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654EC5B-733C-93F0-6104-D781E051CEB2}"/>
              </a:ext>
            </a:extLst>
          </p:cNvPr>
          <p:cNvSpPr txBox="1"/>
          <p:nvPr/>
        </p:nvSpPr>
        <p:spPr>
          <a:xfrm>
            <a:off x="340290" y="1494735"/>
            <a:ext cx="11511419" cy="2062103"/>
          </a:xfrm>
          <a:prstGeom prst="rect">
            <a:avLst/>
          </a:prstGeom>
          <a:noFill/>
        </p:spPr>
        <p:txBody>
          <a:bodyPr wrap="square" rtlCol="0">
            <a:spAutoFit/>
          </a:bodyPr>
          <a:lstStyle/>
          <a:p>
            <a:r>
              <a:rPr lang="en-US" sz="3200" dirty="0">
                <a:latin typeface="Century Gothic" panose="020B0502020202020204" pitchFamily="34" charset="0"/>
              </a:rPr>
              <a:t>Matthew 5:17 (ESV) </a:t>
            </a:r>
          </a:p>
          <a:p>
            <a:r>
              <a:rPr lang="en-US" sz="3200" u="none" strike="noStrike" baseline="30000" dirty="0">
                <a:effectLst/>
                <a:latin typeface="Century Gothic" panose="020B0502020202020204" pitchFamily="34" charset="0"/>
              </a:rPr>
              <a:t>17</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“Do not think that I have come to abolish the Law or the Prophets; I have not come to abolish them but to fulfill them.</a:t>
            </a:r>
            <a:r>
              <a:rPr lang="en-US" sz="3200" dirty="0">
                <a:latin typeface="Century Gothic" panose="020B0502020202020204" pitchFamily="34" charset="0"/>
              </a:rPr>
              <a:t> </a:t>
            </a:r>
          </a:p>
        </p:txBody>
      </p:sp>
    </p:spTree>
    <p:extLst>
      <p:ext uri="{BB962C8B-B14F-4D97-AF65-F5344CB8AC3E}">
        <p14:creationId xmlns:p14="http://schemas.microsoft.com/office/powerpoint/2010/main" val="56433262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1B1A4BDB-B5D1-0B72-6D44-51AD608CDE1F}"/>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20106903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45424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1788E44-AB30-D83C-6BB3-2816F7754FB8}"/>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12542182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1BB34-090F-DD0C-C44E-A59B4E8FC4B1}"/>
            </a:ext>
          </a:extLst>
        </p:cNvPr>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ED81C5B2-23ED-A55B-1E34-F74F5854CFD8}"/>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0FB19B1F-DC4B-9BA5-5E87-8D6BA46D2DF1}"/>
              </a:ext>
            </a:extLst>
          </p:cNvPr>
          <p:cNvPicPr>
            <a:picLocks noChangeAspect="1"/>
          </p:cNvPicPr>
          <p:nvPr/>
        </p:nvPicPr>
        <p:blipFill>
          <a:blip r:embed="rId3"/>
          <a:stretch>
            <a:fillRect/>
          </a:stretch>
        </p:blipFill>
        <p:spPr>
          <a:xfrm>
            <a:off x="10128076" y="4794076"/>
            <a:ext cx="2063924" cy="2063924"/>
          </a:xfrm>
          <a:prstGeom prst="rect">
            <a:avLst/>
          </a:prstGeom>
        </p:spPr>
      </p:pic>
      <p:sp>
        <p:nvSpPr>
          <p:cNvPr id="2" name="TextBox 1">
            <a:extLst>
              <a:ext uri="{FF2B5EF4-FFF2-40B4-BE49-F238E27FC236}">
                <a16:creationId xmlns:a16="http://schemas.microsoft.com/office/drawing/2014/main" id="{9A13339C-C277-B6FC-24DC-13522452D639}"/>
              </a:ext>
            </a:extLst>
          </p:cNvPr>
          <p:cNvSpPr txBox="1"/>
          <p:nvPr/>
        </p:nvSpPr>
        <p:spPr>
          <a:xfrm>
            <a:off x="0" y="5192486"/>
            <a:ext cx="10224655"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DISCERNING THE WILL OF THE KING</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15</a:t>
            </a:r>
          </a:p>
        </p:txBody>
      </p:sp>
    </p:spTree>
    <p:extLst>
      <p:ext uri="{BB962C8B-B14F-4D97-AF65-F5344CB8AC3E}">
        <p14:creationId xmlns:p14="http://schemas.microsoft.com/office/powerpoint/2010/main" val="2626130398"/>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2013 - 2022 Theme</Template>
  <TotalTime>980</TotalTime>
  <Words>186</Words>
  <Application>Microsoft Macintosh PowerPoint</Application>
  <PresentationFormat>Widescreen</PresentationFormat>
  <Paragraphs>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 Light</vt: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15</cp:revision>
  <dcterms:created xsi:type="dcterms:W3CDTF">2023-12-01T15:45:09Z</dcterms:created>
  <dcterms:modified xsi:type="dcterms:W3CDTF">2024-01-19T15:27:51Z</dcterms:modified>
</cp:coreProperties>
</file>