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08" r:id="rId3"/>
    <p:sldId id="309" r:id="rId4"/>
  </p:sldIdLst>
  <p:sldSz cx="12192000" cy="68580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3"/>
    <p:restoredTop sz="94694"/>
  </p:normalViewPr>
  <p:slideViewPr>
    <p:cSldViewPr snapToGrid="0">
      <p:cViewPr varScale="1">
        <p:scale>
          <a:sx n="84" d="100"/>
          <a:sy n="84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6B8-B508-A84D-AFB0-77701B25376D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40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THE LORD’S CHOSEN INSTRUMENT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9.1-31</a:t>
            </a:r>
          </a:p>
        </p:txBody>
      </p:sp>
    </p:spTree>
    <p:extLst>
      <p:ext uri="{BB962C8B-B14F-4D97-AF65-F5344CB8AC3E}">
        <p14:creationId xmlns:p14="http://schemas.microsoft.com/office/powerpoint/2010/main" val="28141152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D6781C-83E8-DEA9-0F7B-A76B0F31D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505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40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THE LORD’S CHOSEN INSTRUMENT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9.1-31</a:t>
            </a:r>
          </a:p>
        </p:txBody>
      </p:sp>
    </p:spTree>
    <p:extLst>
      <p:ext uri="{BB962C8B-B14F-4D97-AF65-F5344CB8AC3E}">
        <p14:creationId xmlns:p14="http://schemas.microsoft.com/office/powerpoint/2010/main" val="14507069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754</TotalTime>
  <Words>12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 Light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11</cp:revision>
  <dcterms:created xsi:type="dcterms:W3CDTF">2023-12-01T15:45:09Z</dcterms:created>
  <dcterms:modified xsi:type="dcterms:W3CDTF">2024-01-03T18:40:42Z</dcterms:modified>
</cp:coreProperties>
</file>