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  <p:sldId id="29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602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23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7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5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9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0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5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1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DCC0-20BF-4932-8EA1-15C27A30734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2F4837-3CA1-44B1-B282-098EF5EB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ADBC-49BC-4813-9B80-54D453053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Jonah Chapter 1</a:t>
            </a:r>
            <a:br>
              <a:rPr lang="en-US" b="1" dirty="0"/>
            </a:br>
            <a:r>
              <a:rPr lang="en-US" b="1" dirty="0" err="1"/>
              <a:t>Jonás</a:t>
            </a:r>
            <a:r>
              <a:rPr lang="en-US" b="1" dirty="0"/>
              <a:t> </a:t>
            </a:r>
            <a:r>
              <a:rPr lang="en-US" b="1" dirty="0" err="1"/>
              <a:t>Capítulo</a:t>
            </a:r>
            <a:r>
              <a:rPr lang="en-US" b="1" dirty="0"/>
              <a:t>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A625-6C1A-452A-8E8F-B067F05EA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i="1" dirty="0"/>
          </a:p>
          <a:p>
            <a:r>
              <a:rPr lang="en-US" sz="2400" b="1" i="1" dirty="0"/>
              <a:t>The Trees in the Forest</a:t>
            </a:r>
          </a:p>
          <a:p>
            <a:r>
              <a:rPr lang="en-US" sz="2400" b="1" i="1" dirty="0"/>
              <a:t>Los </a:t>
            </a:r>
            <a:r>
              <a:rPr lang="en-US" sz="2400" b="1" i="1" dirty="0" err="1"/>
              <a:t>Arboles</a:t>
            </a:r>
            <a:r>
              <a:rPr lang="en-US" sz="2400" b="1" i="1" dirty="0"/>
              <a:t> </a:t>
            </a:r>
            <a:r>
              <a:rPr lang="en-US" sz="2400" b="1" i="1" dirty="0" err="1"/>
              <a:t>en</a:t>
            </a:r>
            <a:r>
              <a:rPr lang="en-US" sz="2400" b="1" i="1" dirty="0"/>
              <a:t> </a:t>
            </a:r>
            <a:r>
              <a:rPr lang="en-US" sz="2400" b="1" i="1" dirty="0" err="1"/>
              <a:t>el</a:t>
            </a:r>
            <a:r>
              <a:rPr lang="en-US" sz="2400" b="1" i="1" dirty="0"/>
              <a:t> Bosque</a:t>
            </a:r>
          </a:p>
        </p:txBody>
      </p:sp>
    </p:spTree>
    <p:extLst>
      <p:ext uri="{BB962C8B-B14F-4D97-AF65-F5344CB8AC3E}">
        <p14:creationId xmlns:p14="http://schemas.microsoft.com/office/powerpoint/2010/main" val="258725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9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ANSWER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RESPUESTA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2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10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PERPLEXITY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PERPLEJIDAD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3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11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PROBLEM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EL PROBLEMA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4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12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SOLUTION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SOLUCIÓN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26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13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DESPERATION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DESESPERACIÓN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14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PRAYER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EL ORADOR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9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15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CALM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CALMA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7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16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73045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FEAR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EL MIEDO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62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17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PROVISION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PROVISIÓN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1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EDF2DD-CBBE-4AE2-88EE-6A2A39DF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208" y="387275"/>
            <a:ext cx="10079584" cy="839097"/>
          </a:xfrm>
        </p:spPr>
        <p:txBody>
          <a:bodyPr>
            <a:noAutofit/>
          </a:bodyPr>
          <a:lstStyle/>
          <a:p>
            <a:r>
              <a:rPr lang="en-US" sz="5400" b="1" dirty="0"/>
              <a:t>        Conclusion /</a:t>
            </a:r>
            <a:r>
              <a:rPr lang="en-US" sz="5400" b="1" dirty="0" err="1"/>
              <a:t>Conclusión</a:t>
            </a:r>
            <a:endParaRPr lang="en-US" sz="54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15721A-79D9-41E6-8C9A-F210E0AA3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978" y="1344706"/>
            <a:ext cx="5458098" cy="5007518"/>
          </a:xfrm>
        </p:spPr>
        <p:txBody>
          <a:bodyPr>
            <a:noAutofit/>
          </a:bodyPr>
          <a:lstStyle/>
          <a:p>
            <a:r>
              <a:rPr lang="en-US" sz="2800" dirty="0"/>
              <a:t>1. The Communication</a:t>
            </a:r>
          </a:p>
          <a:p>
            <a:r>
              <a:rPr lang="en-US" sz="2800" dirty="0"/>
              <a:t>2. The Instruction</a:t>
            </a:r>
          </a:p>
          <a:p>
            <a:r>
              <a:rPr lang="en-US" sz="2800" dirty="0"/>
              <a:t>3. The Disobedience</a:t>
            </a:r>
          </a:p>
          <a:p>
            <a:r>
              <a:rPr lang="en-US" sz="2800" dirty="0"/>
              <a:t>4. The Consequence</a:t>
            </a:r>
          </a:p>
          <a:p>
            <a:r>
              <a:rPr lang="en-US" sz="2800" dirty="0"/>
              <a:t>5. The Effect</a:t>
            </a:r>
          </a:p>
          <a:p>
            <a:r>
              <a:rPr lang="en-US" sz="2800" dirty="0"/>
              <a:t>6. The Approach</a:t>
            </a:r>
          </a:p>
          <a:p>
            <a:r>
              <a:rPr lang="en-US" sz="2800" dirty="0"/>
              <a:t>7. The Source</a:t>
            </a:r>
          </a:p>
          <a:p>
            <a:r>
              <a:rPr lang="en-US" sz="2800" dirty="0"/>
              <a:t>8. The Question</a:t>
            </a:r>
          </a:p>
          <a:p>
            <a:r>
              <a:rPr lang="en-US" sz="2800" dirty="0"/>
              <a:t>9. The Answer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004ED-C4AC-4226-B4D0-90C2882D4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8488" y="1344706"/>
            <a:ext cx="4944533" cy="5007518"/>
          </a:xfrm>
        </p:spPr>
        <p:txBody>
          <a:bodyPr>
            <a:noAutofit/>
          </a:bodyPr>
          <a:lstStyle/>
          <a:p>
            <a:r>
              <a:rPr lang="en-US" sz="2800" dirty="0"/>
              <a:t>10. The Perplexity</a:t>
            </a:r>
          </a:p>
          <a:p>
            <a:r>
              <a:rPr lang="en-US" sz="2800" dirty="0"/>
              <a:t>11. The Problem</a:t>
            </a:r>
          </a:p>
          <a:p>
            <a:r>
              <a:rPr lang="en-US" sz="2800" dirty="0"/>
              <a:t>12. The Solution</a:t>
            </a:r>
          </a:p>
          <a:p>
            <a:r>
              <a:rPr lang="en-US" sz="2800" dirty="0"/>
              <a:t>13. The Desperation</a:t>
            </a:r>
          </a:p>
          <a:p>
            <a:r>
              <a:rPr lang="en-US" sz="2800" dirty="0"/>
              <a:t>14. The Prayer</a:t>
            </a:r>
          </a:p>
          <a:p>
            <a:r>
              <a:rPr lang="en-US" sz="2800" dirty="0"/>
              <a:t>15. The Calm</a:t>
            </a:r>
          </a:p>
          <a:p>
            <a:r>
              <a:rPr lang="en-US" sz="2800" dirty="0"/>
              <a:t>16. The Fear</a:t>
            </a:r>
          </a:p>
          <a:p>
            <a:r>
              <a:rPr lang="en-US" sz="2800" dirty="0"/>
              <a:t>17. The Provision</a:t>
            </a:r>
          </a:p>
        </p:txBody>
      </p:sp>
    </p:spTree>
    <p:extLst>
      <p:ext uri="{BB962C8B-B14F-4D97-AF65-F5344CB8AC3E}">
        <p14:creationId xmlns:p14="http://schemas.microsoft.com/office/powerpoint/2010/main" val="12263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1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COMMUNICATION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COMUNICACIÓN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07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0952" y="1463040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INVITATION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INVITACIÓN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2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INSTRUCTION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INSTRUCCIÓN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4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3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DISOBEDIENCE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DESOBEDIENCIA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2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4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CONSEQUENCE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CONSECUENCIA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8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5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EFFECT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EFECTO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0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6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APPROACH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EL ENFOQUE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7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7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SOURCE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FUENTE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1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4F92-C794-42DD-8D87-CC398239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VERSE 8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VERSO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29F04-F374-4796-BE73-7AA15430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62287"/>
            <a:ext cx="8911688" cy="4216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THE QUESTION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LA PREGUNTA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292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1915</TotalTime>
  <Words>244</Words>
  <Application>Microsoft Office PowerPoint</Application>
  <PresentationFormat>Widescreen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Wisp</vt:lpstr>
      <vt:lpstr>Jonah Chapter 1 Jonás Capítulo 1</vt:lpstr>
      <vt:lpstr>VERSE 1 VERSO 1</vt:lpstr>
      <vt:lpstr>VERSE 2 VERSO 2</vt:lpstr>
      <vt:lpstr>VERSE 3 VERSO 3</vt:lpstr>
      <vt:lpstr>VERSE 4 VERSO 4</vt:lpstr>
      <vt:lpstr>VERSE 5 VERSO 5</vt:lpstr>
      <vt:lpstr>VERSE 6 VERSO 6</vt:lpstr>
      <vt:lpstr>VERSE 7 VERSO 7</vt:lpstr>
      <vt:lpstr>VERSE 8 VERSO 8</vt:lpstr>
      <vt:lpstr>VERSE 9 VERSO 9</vt:lpstr>
      <vt:lpstr>VERSE 10 VERSO 10</vt:lpstr>
      <vt:lpstr>VERSE 11 VERSO 11</vt:lpstr>
      <vt:lpstr>VERSE 12 VERSO 12</vt:lpstr>
      <vt:lpstr>VERSE 13 VERSO 13</vt:lpstr>
      <vt:lpstr>VERSE 14 VERSO 14</vt:lpstr>
      <vt:lpstr>VERSE 15 VERSO 15</vt:lpstr>
      <vt:lpstr>VERSE 16 VERSO 16</vt:lpstr>
      <vt:lpstr>VERSE 17 VERSO 17</vt:lpstr>
      <vt:lpstr>        Conclusion /Conclusión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 Chapter 1</dc:title>
  <dc:creator>Benji Groen</dc:creator>
  <cp:lastModifiedBy>Benji Groen</cp:lastModifiedBy>
  <cp:revision>35</cp:revision>
  <dcterms:created xsi:type="dcterms:W3CDTF">2022-07-01T17:37:28Z</dcterms:created>
  <dcterms:modified xsi:type="dcterms:W3CDTF">2024-01-14T18:28:57Z</dcterms:modified>
</cp:coreProperties>
</file>