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24" r:id="rId3"/>
    <p:sldId id="325" r:id="rId4"/>
    <p:sldId id="328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82"/>
    <p:restoredTop sz="94721"/>
  </p:normalViewPr>
  <p:slideViewPr>
    <p:cSldViewPr snapToGrid="0">
      <p:cViewPr varScale="1">
        <p:scale>
          <a:sx n="107" d="100"/>
          <a:sy n="107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THROUGH MANY TRIBULATIONS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14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8DD83-AE00-F39C-B45D-7F086205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903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E5265-6F8D-CBEB-0283-64FBF64A8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182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THROUGH MANY TRIBULATIONS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14</a:t>
            </a:r>
          </a:p>
        </p:txBody>
      </p:sp>
    </p:spTree>
    <p:extLst>
      <p:ext uri="{BB962C8B-B14F-4D97-AF65-F5344CB8AC3E}">
        <p14:creationId xmlns:p14="http://schemas.microsoft.com/office/powerpoint/2010/main" val="21211957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971</TotalTime>
  <Words>10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15</cp:revision>
  <dcterms:created xsi:type="dcterms:W3CDTF">2023-12-01T15:45:09Z</dcterms:created>
  <dcterms:modified xsi:type="dcterms:W3CDTF">2024-01-17T21:48:19Z</dcterms:modified>
</cp:coreProperties>
</file>