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sldIdLst>
    <p:sldId id="256" r:id="rId2"/>
    <p:sldId id="324" r:id="rId3"/>
    <p:sldId id="346" r:id="rId4"/>
    <p:sldId id="347" r:id="rId5"/>
    <p:sldId id="284" r:id="rId6"/>
    <p:sldId id="342" r:id="rId7"/>
    <p:sldId id="338" r:id="rId8"/>
    <p:sldId id="348" r:id="rId9"/>
  </p:sldIdLst>
  <p:sldSz cx="12192000" cy="6858000"/>
  <p:notesSz cx="6858000" cy="9144000"/>
  <p:embeddedFontLst>
    <p:embeddedFont>
      <p:font typeface="Century Gothic" panose="020B0502020202020204" pitchFamily="34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31"/>
    <p:restoredTop sz="94694"/>
  </p:normalViewPr>
  <p:slideViewPr>
    <p:cSldViewPr snapToGrid="0">
      <p:cViewPr varScale="1">
        <p:scale>
          <a:sx n="81" d="100"/>
          <a:sy n="81" d="100"/>
        </p:scale>
        <p:origin x="192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2/8/24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82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2/8/24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48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2/8/24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38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2/8/24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91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2/8/24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07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2/8/24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2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2/8/24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85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2/8/24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70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2/8/24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62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2/8/24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57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2/8/24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6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C46B8-B508-A84D-AFB0-77701B25376D}" type="datetimeFigureOut">
              <a:rPr lang="en-US" smtClean="0"/>
              <a:t>2/8/24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48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ountain with clouds and text&#10;&#10;Description automatically generated">
            <a:extLst>
              <a:ext uri="{FF2B5EF4-FFF2-40B4-BE49-F238E27FC236}">
                <a16:creationId xmlns:a16="http://schemas.microsoft.com/office/drawing/2014/main" id="{F48CBD87-15D4-ADE9-E202-1EFAE90F1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3EB89B0-193A-33E6-8F9B-5633A9293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076" y="4794076"/>
            <a:ext cx="2063924" cy="20639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91C07F-232E-2D20-2FB5-C2CF59EB5E1B}"/>
              </a:ext>
            </a:extLst>
          </p:cNvPr>
          <p:cNvSpPr txBox="1"/>
          <p:nvPr/>
        </p:nvSpPr>
        <p:spPr>
          <a:xfrm>
            <a:off x="0" y="5192486"/>
            <a:ext cx="1022465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LEADERSHIP IN THE KINGDOM</a:t>
            </a:r>
          </a:p>
          <a:p>
            <a:pPr algn="ctr"/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ACTS 20</a:t>
            </a:r>
          </a:p>
        </p:txBody>
      </p:sp>
    </p:spTree>
    <p:extLst>
      <p:ext uri="{BB962C8B-B14F-4D97-AF65-F5344CB8AC3E}">
        <p14:creationId xmlns:p14="http://schemas.microsoft.com/office/powerpoint/2010/main" val="281411525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7DFA52-5768-2BE9-C60E-BB0FF58A9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6903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805572-A4AB-8A8D-4C00-DA1F5BD8C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E064B8-AEFB-D78A-C532-3664F9B2C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7711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0E2EF4-2466-C295-88D0-9F7590643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CB324-60AD-1323-291D-D26C9D67B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0725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untain range with clouds&#10;&#10;Description automatically generated">
            <a:extLst>
              <a:ext uri="{FF2B5EF4-FFF2-40B4-BE49-F238E27FC236}">
                <a16:creationId xmlns:a16="http://schemas.microsoft.com/office/drawing/2014/main" id="{EEA50E6E-A01F-64E4-9373-486028C6E7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632A16-B992-5C42-63B5-A31F6B02891E}"/>
              </a:ext>
            </a:extLst>
          </p:cNvPr>
          <p:cNvSpPr txBox="1"/>
          <p:nvPr/>
        </p:nvSpPr>
        <p:spPr>
          <a:xfrm>
            <a:off x="340290" y="479247"/>
            <a:ext cx="115114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Acts 20:17 (ESV) </a:t>
            </a:r>
          </a:p>
          <a:p>
            <a:r>
              <a:rPr lang="en-US" sz="3200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17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Now from Miletus he sent to Ephesus and called the </a:t>
            </a:r>
            <a:r>
              <a:rPr lang="en-US" sz="3200" dirty="0">
                <a:solidFill>
                  <a:srgbClr val="FFFD7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elders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of the church to come to him. </a:t>
            </a:r>
          </a:p>
          <a:p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Acts 20:28 (ESV) </a:t>
            </a:r>
          </a:p>
          <a:p>
            <a:r>
              <a:rPr lang="en-US" sz="3200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28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Pay careful attention to yourselves and to all the flock, in which the Holy Spirit has made you </a:t>
            </a:r>
            <a:r>
              <a:rPr lang="en-US" sz="3200" dirty="0">
                <a:solidFill>
                  <a:srgbClr val="FFFD7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overseers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, to </a:t>
            </a:r>
            <a:r>
              <a:rPr lang="en-US" sz="3200" dirty="0">
                <a:solidFill>
                  <a:srgbClr val="FFFD7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care for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the church of God, which he obtained with his own blood. </a:t>
            </a:r>
          </a:p>
        </p:txBody>
      </p:sp>
    </p:spTree>
    <p:extLst>
      <p:ext uri="{BB962C8B-B14F-4D97-AF65-F5344CB8AC3E}">
        <p14:creationId xmlns:p14="http://schemas.microsoft.com/office/powerpoint/2010/main" val="77680462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0526BA-E8C3-0218-3952-71A000B8F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6433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D6FB7-700F-48D8-CCA2-506E06530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untain range with clouds&#10;&#10;Description automatically generated">
            <a:extLst>
              <a:ext uri="{FF2B5EF4-FFF2-40B4-BE49-F238E27FC236}">
                <a16:creationId xmlns:a16="http://schemas.microsoft.com/office/drawing/2014/main" id="{0BAEFBF6-A284-6669-B759-D4FD5B42B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501ED4-8316-65EC-84B7-FFF993D2A694}"/>
              </a:ext>
            </a:extLst>
          </p:cNvPr>
          <p:cNvSpPr txBox="1"/>
          <p:nvPr/>
        </p:nvSpPr>
        <p:spPr>
          <a:xfrm>
            <a:off x="340280" y="612072"/>
            <a:ext cx="1151141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Leading is serving (vs. 19)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Leadership takes an emotional toil (vss. 19,31)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Leadership requires teaching ALL of the Lord’s will </a:t>
            </a:r>
            <a:b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(vss. 20,27)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Leadership requires sacrifice (vs. 28)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God is with His leaders (vs. 32)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F7CA65-17EF-2E7D-1EE9-44086BCDFAFE}"/>
              </a:ext>
            </a:extLst>
          </p:cNvPr>
          <p:cNvSpPr txBox="1"/>
          <p:nvPr/>
        </p:nvSpPr>
        <p:spPr>
          <a:xfrm>
            <a:off x="0" y="5875020"/>
            <a:ext cx="12191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LEADERSHIP IN THE KINGDOM</a:t>
            </a:r>
          </a:p>
        </p:txBody>
      </p:sp>
    </p:spTree>
    <p:extLst>
      <p:ext uri="{BB962C8B-B14F-4D97-AF65-F5344CB8AC3E}">
        <p14:creationId xmlns:p14="http://schemas.microsoft.com/office/powerpoint/2010/main" val="2052942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57D4E-63C0-29CE-D3A8-7F731C5D7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ountain with clouds and text&#10;&#10;Description automatically generated">
            <a:extLst>
              <a:ext uri="{FF2B5EF4-FFF2-40B4-BE49-F238E27FC236}">
                <a16:creationId xmlns:a16="http://schemas.microsoft.com/office/drawing/2014/main" id="{20D70821-5DAB-85E6-789B-EAE7038D2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393251B-2EE5-3D4F-3FB5-5DCF73759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076" y="4794076"/>
            <a:ext cx="2063924" cy="20639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64DC65-48F7-0486-839D-D58C269EF1FE}"/>
              </a:ext>
            </a:extLst>
          </p:cNvPr>
          <p:cNvSpPr txBox="1"/>
          <p:nvPr/>
        </p:nvSpPr>
        <p:spPr>
          <a:xfrm>
            <a:off x="0" y="5192486"/>
            <a:ext cx="1022465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LEADERSHIP IN THE KINGDOM</a:t>
            </a:r>
          </a:p>
          <a:p>
            <a:pPr algn="ctr"/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ACTS 20</a:t>
            </a:r>
          </a:p>
        </p:txBody>
      </p:sp>
    </p:spTree>
    <p:extLst>
      <p:ext uri="{BB962C8B-B14F-4D97-AF65-F5344CB8AC3E}">
        <p14:creationId xmlns:p14="http://schemas.microsoft.com/office/powerpoint/2010/main" val="110001857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1025</TotalTime>
  <Words>132</Words>
  <Application>Microsoft Macintosh PowerPoint</Application>
  <PresentationFormat>Widescreen</PresentationFormat>
  <Paragraphs>15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Century Gothic</vt:lpstr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Joshua Creel</cp:lastModifiedBy>
  <cp:revision>19</cp:revision>
  <dcterms:created xsi:type="dcterms:W3CDTF">2023-12-01T15:45:09Z</dcterms:created>
  <dcterms:modified xsi:type="dcterms:W3CDTF">2024-02-08T14:10:23Z</dcterms:modified>
</cp:coreProperties>
</file>