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sldIdLst>
    <p:sldId id="256" r:id="rId2"/>
    <p:sldId id="324" r:id="rId3"/>
    <p:sldId id="337" r:id="rId4"/>
    <p:sldId id="330" r:id="rId5"/>
    <p:sldId id="338" r:id="rId6"/>
  </p:sldIdLst>
  <p:sldSz cx="12192000" cy="6858000"/>
  <p:notesSz cx="6858000" cy="9144000"/>
  <p:embeddedFontLst>
    <p:embeddedFont>
      <p:font typeface="Century Gothic" panose="020B050202020202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D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199"/>
    <p:restoredTop sz="94721"/>
  </p:normalViewPr>
  <p:slideViewPr>
    <p:cSldViewPr snapToGrid="0">
      <p:cViewPr varScale="1">
        <p:scale>
          <a:sx n="81" d="100"/>
          <a:sy n="81" d="100"/>
        </p:scale>
        <p:origin x="192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46B8-B508-A84D-AFB0-77701B25376D}" type="datetimeFigureOut">
              <a:rPr lang="en-US" smtClean="0"/>
              <a:t>2/13/24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1B74-8CED-E349-B247-319AFCE6C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982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46B8-B508-A84D-AFB0-77701B25376D}" type="datetimeFigureOut">
              <a:rPr lang="en-US" smtClean="0"/>
              <a:t>2/13/24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1B74-8CED-E349-B247-319AFCE6C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748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46B8-B508-A84D-AFB0-77701B25376D}" type="datetimeFigureOut">
              <a:rPr lang="en-US" smtClean="0"/>
              <a:t>2/13/24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1B74-8CED-E349-B247-319AFCE6C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738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46B8-B508-A84D-AFB0-77701B25376D}" type="datetimeFigureOut">
              <a:rPr lang="en-US" smtClean="0"/>
              <a:t>2/13/24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1B74-8CED-E349-B247-319AFCE6C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591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46B8-B508-A84D-AFB0-77701B25376D}" type="datetimeFigureOut">
              <a:rPr lang="en-US" smtClean="0"/>
              <a:t>2/13/24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1B74-8CED-E349-B247-319AFCE6C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07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46B8-B508-A84D-AFB0-77701B25376D}" type="datetimeFigureOut">
              <a:rPr lang="en-US" smtClean="0"/>
              <a:t>2/13/24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1B74-8CED-E349-B247-319AFCE6C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92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46B8-B508-A84D-AFB0-77701B25376D}" type="datetimeFigureOut">
              <a:rPr lang="en-US" smtClean="0"/>
              <a:t>2/13/24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1B74-8CED-E349-B247-319AFCE6C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85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46B8-B508-A84D-AFB0-77701B25376D}" type="datetimeFigureOut">
              <a:rPr lang="en-US" smtClean="0"/>
              <a:t>2/13/24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1B74-8CED-E349-B247-319AFCE6C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470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46B8-B508-A84D-AFB0-77701B25376D}" type="datetimeFigureOut">
              <a:rPr lang="en-US" smtClean="0"/>
              <a:t>2/13/24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1B74-8CED-E349-B247-319AFCE6C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462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46B8-B508-A84D-AFB0-77701B25376D}" type="datetimeFigureOut">
              <a:rPr lang="en-US" smtClean="0"/>
              <a:t>2/13/24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1B74-8CED-E349-B247-319AFCE6C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257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46B8-B508-A84D-AFB0-77701B25376D}" type="datetimeFigureOut">
              <a:rPr lang="en-US" smtClean="0"/>
              <a:t>2/13/24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1B74-8CED-E349-B247-319AFCE6C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66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C46B8-B508-A84D-AFB0-77701B25376D}" type="datetimeFigureOut">
              <a:rPr lang="en-US" smtClean="0"/>
              <a:t>2/13/24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91B74-8CED-E349-B247-319AFCE6C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348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ountain with clouds and text&#10;&#10;Description automatically generated">
            <a:extLst>
              <a:ext uri="{FF2B5EF4-FFF2-40B4-BE49-F238E27FC236}">
                <a16:creationId xmlns:a16="http://schemas.microsoft.com/office/drawing/2014/main" id="{F48CBD87-15D4-ADE9-E202-1EFAE90F13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73EB89B0-193A-33E6-8F9B-5633A92938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8076" y="4794076"/>
            <a:ext cx="2063924" cy="20639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591C07F-232E-2D20-2FB5-C2CF59EB5E1B}"/>
              </a:ext>
            </a:extLst>
          </p:cNvPr>
          <p:cNvSpPr txBox="1"/>
          <p:nvPr/>
        </p:nvSpPr>
        <p:spPr>
          <a:xfrm>
            <a:off x="0" y="5192486"/>
            <a:ext cx="102246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PEACE IN THE KINGDOM</a:t>
            </a:r>
          </a:p>
          <a:p>
            <a:pPr algn="ctr"/>
            <a:r>
              <a:rPr lang="en-US" sz="4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ACTS 21</a:t>
            </a:r>
          </a:p>
        </p:txBody>
      </p:sp>
    </p:spTree>
    <p:extLst>
      <p:ext uri="{BB962C8B-B14F-4D97-AF65-F5344CB8AC3E}">
        <p14:creationId xmlns:p14="http://schemas.microsoft.com/office/powerpoint/2010/main" val="2814115256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3CCDCD-6D75-D40A-0D4B-50F8E05033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06903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6BEB7B-5821-114F-7E47-BFB90C0517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230CD7B2-140A-C4D7-9531-4E5022A38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22082E-B3CC-12F5-FC5E-BC6AA6EF6B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299301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568054-06E5-67D1-7F16-04461FB0C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836" y="0"/>
            <a:ext cx="88750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454242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1DEB4A-10C2-DCA1-8D71-C61A489C19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ountain with clouds and text&#10;&#10;Description automatically generated">
            <a:extLst>
              <a:ext uri="{FF2B5EF4-FFF2-40B4-BE49-F238E27FC236}">
                <a16:creationId xmlns:a16="http://schemas.microsoft.com/office/drawing/2014/main" id="{3549358F-02BC-E829-A5D6-71176D0DF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E594EE97-74A5-2720-4828-10B47EA958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8076" y="4794076"/>
            <a:ext cx="2063924" cy="20639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1B7F67F-3A7C-6A55-FB01-1F10AAA218F4}"/>
              </a:ext>
            </a:extLst>
          </p:cNvPr>
          <p:cNvSpPr txBox="1"/>
          <p:nvPr/>
        </p:nvSpPr>
        <p:spPr>
          <a:xfrm>
            <a:off x="0" y="5192486"/>
            <a:ext cx="102246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PEACE IN THE KINGDOM</a:t>
            </a:r>
          </a:p>
          <a:p>
            <a:pPr algn="ctr"/>
            <a:r>
              <a:rPr lang="en-US" sz="4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ACTS 21</a:t>
            </a:r>
          </a:p>
        </p:txBody>
      </p:sp>
    </p:spTree>
    <p:extLst>
      <p:ext uri="{BB962C8B-B14F-4D97-AF65-F5344CB8AC3E}">
        <p14:creationId xmlns:p14="http://schemas.microsoft.com/office/powerpoint/2010/main" val="1828074602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991</TotalTime>
  <Words>12</Words>
  <Application>Microsoft Macintosh PowerPoint</Application>
  <PresentationFormat>Widescreen</PresentationFormat>
  <Paragraphs>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Calibri Light</vt:lpstr>
      <vt:lpstr>Arial</vt:lpstr>
      <vt:lpstr>Century Gothic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Creel</dc:creator>
  <cp:lastModifiedBy>Joshua Creel</cp:lastModifiedBy>
  <cp:revision>18</cp:revision>
  <dcterms:created xsi:type="dcterms:W3CDTF">2023-12-01T15:45:09Z</dcterms:created>
  <dcterms:modified xsi:type="dcterms:W3CDTF">2024-02-13T18:08:03Z</dcterms:modified>
</cp:coreProperties>
</file>