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59" r:id="rId5"/>
    <p:sldId id="258" r:id="rId6"/>
    <p:sldId id="272" r:id="rId7"/>
    <p:sldId id="269" r:id="rId8"/>
    <p:sldId id="271" r:id="rId9"/>
    <p:sldId id="273" r:id="rId10"/>
    <p:sldId id="270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3"/>
    <p:restoredTop sz="94694"/>
  </p:normalViewPr>
  <p:slideViewPr>
    <p:cSldViewPr snapToGrid="0">
      <p:cViewPr varScale="1">
        <p:scale>
          <a:sx n="117" d="100"/>
          <a:sy n="117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2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5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5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AA2F98B-C8B4-F640-BE1D-DB05C6B64936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8138C49-B321-7F4A-8497-E84EC5E7F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02617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197893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result: converts to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jesus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not the church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2.5)</a:t>
            </a:r>
          </a:p>
          <a:p>
            <a:pPr algn="ctr">
              <a:spcBef>
                <a:spcPts val="1200"/>
              </a:spcBef>
            </a:pP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resultado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: se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convierte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Jesús, no a la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iglesia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(1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2.5)</a:t>
            </a:r>
          </a:p>
        </p:txBody>
      </p:sp>
    </p:spTree>
    <p:extLst>
      <p:ext uri="{BB962C8B-B14F-4D97-AF65-F5344CB8AC3E}">
        <p14:creationId xmlns:p14="http://schemas.microsoft.com/office/powerpoint/2010/main" val="92463614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-2" y="937349"/>
            <a:ext cx="5970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Matthew 28:19–20 (ESV) </a:t>
            </a:r>
          </a:p>
          <a:p>
            <a:pPr algn="ctr"/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Go therefore and 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make disciples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of all nations, baptizing them in the name of the Father and of the Son and of the Holy Spirit, </a:t>
            </a:r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teaching them to observe all that I have commanded you. And behold, I am with you always, to the end of the age.”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158753" y="937348"/>
            <a:ext cx="5970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Mateo 28:19–20 (LBLA) </a:t>
            </a:r>
          </a:p>
          <a:p>
            <a:pPr algn="ctr"/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Id,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pues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y </a:t>
            </a:r>
            <a:r>
              <a:rPr lang="en-US" sz="30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haced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discípulos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las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naciones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bautizándolos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nombre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del Padre y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Hijo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y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Espíritu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Santo, </a:t>
            </a:r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enseñándoles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guardar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lo que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he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mandado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; y he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aquí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yo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estoy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con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vosotros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días, hasta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fin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mundo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1056904"/>
            <a:ext cx="0" cy="4589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8005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2728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IF AN APOSTLE WROTE TO US…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SI UN APÓSTOL NOS ESCRIBIERA…</a:t>
            </a:r>
          </a:p>
        </p:txBody>
      </p:sp>
    </p:spTree>
    <p:extLst>
      <p:ext uri="{BB962C8B-B14F-4D97-AF65-F5344CB8AC3E}">
        <p14:creationId xmlns:p14="http://schemas.microsoft.com/office/powerpoint/2010/main" val="111328731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780778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CHAPTER 2: CONVERT THEM TO JESUS</a:t>
            </a:r>
          </a:p>
          <a:p>
            <a:pPr algn="ctr"/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CAPÍTULO 2: CONVERTIRLOS A JESÚS</a:t>
            </a:r>
          </a:p>
        </p:txBody>
      </p:sp>
    </p:spTree>
    <p:extLst>
      <p:ext uri="{BB962C8B-B14F-4D97-AF65-F5344CB8AC3E}">
        <p14:creationId xmlns:p14="http://schemas.microsoft.com/office/powerpoint/2010/main" val="12560423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197893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Aim: Give People What They Need, </a:t>
            </a:r>
            <a:b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Not What They Want (1 Corinthians 2.1-2)</a:t>
            </a:r>
          </a:p>
          <a:p>
            <a:pPr algn="ctr">
              <a:spcBef>
                <a:spcPts val="1200"/>
              </a:spcBef>
            </a:pP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objetivo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dar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las personas lo que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necesitan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no lo que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quieren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(1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2.1-2)</a:t>
            </a:r>
          </a:p>
        </p:txBody>
      </p:sp>
    </p:spTree>
    <p:extLst>
      <p:ext uri="{BB962C8B-B14F-4D97-AF65-F5344CB8AC3E}">
        <p14:creationId xmlns:p14="http://schemas.microsoft.com/office/powerpoint/2010/main" val="184878624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014565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“For I decided to know nothing among you except Jesus Christ and him crucified.”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2:2, ESV)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221506" y="2014566"/>
            <a:ext cx="5970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“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pues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nada me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propuse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saber entre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vosotros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excepto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Jesucristo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y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este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crucificado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.” </a:t>
            </a:r>
          </a:p>
          <a:p>
            <a:pPr algn="ctr"/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2:2, LBLA)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2014565"/>
            <a:ext cx="0" cy="2554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8561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197893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Aim: Give People What They Need, </a:t>
            </a:r>
            <a:b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Not What They Want (1 Corinthians 2.1-2)</a:t>
            </a:r>
          </a:p>
          <a:p>
            <a:pPr algn="ctr">
              <a:spcBef>
                <a:spcPts val="1200"/>
              </a:spcBef>
            </a:pP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objetivo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: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dar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las personas lo que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necesitan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no lo que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quieren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(1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2.1-2)</a:t>
            </a:r>
          </a:p>
        </p:txBody>
      </p:sp>
    </p:spTree>
    <p:extLst>
      <p:ext uri="{BB962C8B-B14F-4D97-AF65-F5344CB8AC3E}">
        <p14:creationId xmlns:p14="http://schemas.microsoft.com/office/powerpoint/2010/main" val="389443340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197893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METHOD: DEMONSTRATE THE SPIRIT AND POWER 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2.3-4)</a:t>
            </a:r>
          </a:p>
          <a:p>
            <a:pPr algn="ctr">
              <a:spcBef>
                <a:spcPts val="1200"/>
              </a:spcBef>
            </a:pP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MÉTODO: DEMOSTRAR EL ESPÍRITU Y EL PODER 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2.3-4)</a:t>
            </a:r>
          </a:p>
        </p:txBody>
      </p:sp>
    </p:spTree>
    <p:extLst>
      <p:ext uri="{BB962C8B-B14F-4D97-AF65-F5344CB8AC3E}">
        <p14:creationId xmlns:p14="http://schemas.microsoft.com/office/powerpoint/2010/main" val="337369482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-2" y="937349"/>
            <a:ext cx="5970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Matthew 28:19–20 (ESV) </a:t>
            </a:r>
          </a:p>
          <a:p>
            <a:pPr algn="ctr"/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Go therefore and 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make disciples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of all nations, baptizing them in the name of the Father and of the Son and of the Holy Spirit, </a:t>
            </a:r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teaching them to observe all that I have commanded you. And behold, I am with you always, to the end of the age.”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6694EF-1A0F-0E1F-B7AC-1860E67B9767}"/>
              </a:ext>
            </a:extLst>
          </p:cNvPr>
          <p:cNvSpPr txBox="1"/>
          <p:nvPr/>
        </p:nvSpPr>
        <p:spPr>
          <a:xfrm>
            <a:off x="6158753" y="937348"/>
            <a:ext cx="5970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Mateo 28:19–20 (LBLA) </a:t>
            </a:r>
          </a:p>
          <a:p>
            <a:pPr algn="ctr"/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19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Id,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pues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y </a:t>
            </a:r>
            <a:r>
              <a:rPr lang="en-US" sz="30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haced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discípulos</a:t>
            </a:r>
            <a:r>
              <a:rPr lang="en-US" sz="3000" dirty="0">
                <a:solidFill>
                  <a:srgbClr val="FF7E7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de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las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naciones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bautizándolos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en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nombre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del Padre y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Hijo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y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Espíritu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Santo, </a:t>
            </a:r>
            <a:r>
              <a:rPr lang="en-US" sz="30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enseñándoles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guardar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lo que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he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mandado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; y he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aquí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,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yo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estoy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con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vosotros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todos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los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días, hasta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fin del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mundo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9C3752-4336-5E3D-AB9B-6F774E2514D9}"/>
              </a:ext>
            </a:extLst>
          </p:cNvPr>
          <p:cNvCxnSpPr>
            <a:cxnSpLocks/>
          </p:cNvCxnSpPr>
          <p:nvPr/>
        </p:nvCxnSpPr>
        <p:spPr>
          <a:xfrm>
            <a:off x="6096000" y="1056904"/>
            <a:ext cx="0" cy="4589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59157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text&#10;&#10;Description automatically generated">
            <a:extLst>
              <a:ext uri="{FF2B5EF4-FFF2-40B4-BE49-F238E27FC236}">
                <a16:creationId xmlns:a16="http://schemas.microsoft.com/office/drawing/2014/main" id="{9C428A1B-06E7-7415-0D24-D68EA61E1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B17B6A-4884-CBF2-5B8F-0964F8FE952F}"/>
              </a:ext>
            </a:extLst>
          </p:cNvPr>
          <p:cNvSpPr txBox="1"/>
          <p:nvPr/>
        </p:nvSpPr>
        <p:spPr>
          <a:xfrm>
            <a:off x="0" y="2197893"/>
            <a:ext cx="1219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The METHOD: DEMONSTRATE THE SPIRIT AND POWER 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Corinthians 2.3-4)</a:t>
            </a:r>
          </a:p>
          <a:p>
            <a:pPr algn="ctr">
              <a:spcBef>
                <a:spcPts val="1200"/>
              </a:spcBef>
            </a:pP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El MÉTODO: DEMOSTRAR EL ESPÍRITU Y EL PODER </a:t>
            </a:r>
          </a:p>
          <a:p>
            <a:pPr algn="ctr"/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(1 </a:t>
            </a:r>
            <a:r>
              <a:rPr lang="en-US" sz="3600" cap="all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Corintios</a:t>
            </a:r>
            <a:r>
              <a:rPr lang="en-US" sz="3600" cap="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 2.3-4)</a:t>
            </a:r>
          </a:p>
        </p:txBody>
      </p:sp>
    </p:spTree>
    <p:extLst>
      <p:ext uri="{BB962C8B-B14F-4D97-AF65-F5344CB8AC3E}">
        <p14:creationId xmlns:p14="http://schemas.microsoft.com/office/powerpoint/2010/main" val="68219787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481</Words>
  <Application>Microsoft Macintosh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2024-01-12T23:25:55Z</dcterms:created>
  <dcterms:modified xsi:type="dcterms:W3CDTF">2024-02-18T01:37:39Z</dcterms:modified>
</cp:coreProperties>
</file>