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4" r:id="rId3"/>
    <p:sldId id="351" r:id="rId4"/>
    <p:sldId id="352" r:id="rId5"/>
    <p:sldId id="353" r:id="rId6"/>
    <p:sldId id="330" r:id="rId7"/>
    <p:sldId id="354" r:id="rId8"/>
    <p:sldId id="355" r:id="rId9"/>
  </p:sldIdLst>
  <p:sldSz cx="12192000" cy="6858000"/>
  <p:notesSz cx="6858000" cy="9144000"/>
  <p:embeddedFontLst>
    <p:embeddedFont>
      <p:font typeface="Century Gothic" panose="020B050202020202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2"/>
    <p:restoredTop sz="94721"/>
  </p:normalViewPr>
  <p:slideViewPr>
    <p:cSldViewPr snapToGrid="0">
      <p:cViewPr varScale="1">
        <p:scale>
          <a:sx n="81" d="100"/>
          <a:sy n="81" d="100"/>
        </p:scale>
        <p:origin x="18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2/23/24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2/23/24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2/23/24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2/23/24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224655" cy="1508105"/>
          </a:xfrm>
          <a:prstGeom prst="rect">
            <a:avLst/>
          </a:prstGeom>
          <a:noFill/>
        </p:spPr>
        <p:txBody>
          <a:bodyPr wrap="square" rtlCol="0">
            <a:spAutoFit/>
          </a:bodyPr>
          <a:lstStyle/>
          <a:p>
            <a:pPr algn="ctr"/>
            <a:r>
              <a:rPr lang="en-US" sz="4400" b="1" dirty="0">
                <a:effectLst>
                  <a:outerShdw blurRad="50800" dist="38100" dir="2700000" algn="tl" rotWithShape="0">
                    <a:prstClr val="black">
                      <a:alpha val="40000"/>
                    </a:prstClr>
                  </a:outerShdw>
                </a:effectLst>
                <a:latin typeface="Century Gothic" panose="020B0502020202020204" pitchFamily="34" charset="0"/>
              </a:rPr>
              <a:t>DEFENDING THE KINGDOM, PART 3</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25-26</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644170"/>
            <a:ext cx="11511419" cy="156966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“But the Lord said to him, “Go, for he is a chosen instrument of mine to carry my name before the Gentiles and kings and the children of Israel.” (Acts 9:15, ESV)</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397948"/>
            <a:ext cx="11511419" cy="206210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“The following night the Lord stood by him and said, “Take courage, for as you have testified to the facts about me in Jerusalem, so you must testify also in Rome.”” (Acts 23:11, ESV)</a:t>
            </a:r>
          </a:p>
        </p:txBody>
      </p:sp>
    </p:spTree>
    <p:extLst>
      <p:ext uri="{BB962C8B-B14F-4D97-AF65-F5344CB8AC3E}">
        <p14:creationId xmlns:p14="http://schemas.microsoft.com/office/powerpoint/2010/main" val="25029417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11578A-FD30-2D99-6BA3-E2639ADF4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7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hole in the ground with a hole in the ground&#10;&#10;Description automatically generated">
            <a:extLst>
              <a:ext uri="{FF2B5EF4-FFF2-40B4-BE49-F238E27FC236}">
                <a16:creationId xmlns:a16="http://schemas.microsoft.com/office/drawing/2014/main" id="{D5153326-E46B-5E62-24CE-2CBF99257EDB}"/>
              </a:ext>
            </a:extLst>
          </p:cNvPr>
          <p:cNvPicPr>
            <a:picLocks noChangeAspect="1"/>
          </p:cNvPicPr>
          <p:nvPr/>
        </p:nvPicPr>
        <p:blipFill>
          <a:blip r:embed="rId3"/>
          <a:stretch>
            <a:fillRect/>
          </a:stretch>
        </p:blipFill>
        <p:spPr>
          <a:xfrm>
            <a:off x="0" y="2037692"/>
            <a:ext cx="5496910" cy="4122683"/>
          </a:xfrm>
          <a:prstGeom prst="rect">
            <a:avLst/>
          </a:prstGeom>
        </p:spPr>
      </p:pic>
    </p:spTree>
    <p:extLst>
      <p:ext uri="{BB962C8B-B14F-4D97-AF65-F5344CB8AC3E}">
        <p14:creationId xmlns:p14="http://schemas.microsoft.com/office/powerpoint/2010/main" val="2502710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34742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AA0869-2475-C79D-97BF-98B12099B76E}"/>
              </a:ext>
            </a:extLst>
          </p:cNvPr>
          <p:cNvPicPr>
            <a:picLocks noChangeAspect="1"/>
          </p:cNvPicPr>
          <p:nvPr/>
        </p:nvPicPr>
        <p:blipFill>
          <a:blip r:embed="rId2"/>
          <a:stretch>
            <a:fillRect/>
          </a:stretch>
        </p:blipFill>
        <p:spPr>
          <a:xfrm>
            <a:off x="1453443" y="643467"/>
            <a:ext cx="9285113" cy="5571066"/>
          </a:xfrm>
          <a:prstGeom prst="rect">
            <a:avLst/>
          </a:prstGeom>
        </p:spPr>
      </p:pic>
    </p:spTree>
    <p:extLst>
      <p:ext uri="{BB962C8B-B14F-4D97-AF65-F5344CB8AC3E}">
        <p14:creationId xmlns:p14="http://schemas.microsoft.com/office/powerpoint/2010/main" val="60845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558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224655" cy="1508105"/>
          </a:xfrm>
          <a:prstGeom prst="rect">
            <a:avLst/>
          </a:prstGeom>
          <a:noFill/>
        </p:spPr>
        <p:txBody>
          <a:bodyPr wrap="square" rtlCol="0">
            <a:spAutoFit/>
          </a:bodyPr>
          <a:lstStyle/>
          <a:p>
            <a:pPr algn="ctr"/>
            <a:r>
              <a:rPr lang="en-US" sz="4400" b="1" dirty="0">
                <a:effectLst>
                  <a:outerShdw blurRad="50800" dist="38100" dir="2700000" algn="tl" rotWithShape="0">
                    <a:prstClr val="black">
                      <a:alpha val="40000"/>
                    </a:prstClr>
                  </a:outerShdw>
                </a:effectLst>
                <a:latin typeface="Century Gothic" panose="020B0502020202020204" pitchFamily="34" charset="0"/>
              </a:rPr>
              <a:t>DEFENDING THE KINGDOM, PART 3</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25-26</a:t>
            </a:r>
          </a:p>
        </p:txBody>
      </p:sp>
    </p:spTree>
    <p:extLst>
      <p:ext uri="{BB962C8B-B14F-4D97-AF65-F5344CB8AC3E}">
        <p14:creationId xmlns:p14="http://schemas.microsoft.com/office/powerpoint/2010/main" val="223939313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1141</TotalTime>
  <Words>99</Words>
  <Application>Microsoft Macintosh PowerPoint</Application>
  <PresentationFormat>Widescreen</PresentationFormat>
  <Paragraphs>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21</cp:revision>
  <dcterms:created xsi:type="dcterms:W3CDTF">2023-12-01T15:45:09Z</dcterms:created>
  <dcterms:modified xsi:type="dcterms:W3CDTF">2024-02-23T17:59:09Z</dcterms:modified>
</cp:coreProperties>
</file>