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6" r:id="rId2"/>
    <p:sldId id="324" r:id="rId3"/>
    <p:sldId id="284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31"/>
    <p:restoredTop sz="94648"/>
  </p:normalViewPr>
  <p:slideViewPr>
    <p:cSldViewPr snapToGrid="0">
      <p:cViewPr varScale="1">
        <p:scale>
          <a:sx n="81" d="100"/>
          <a:sy n="81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8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4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9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7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70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5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C46B8-B508-A84D-AFB0-77701B25376D}" type="datetimeFigureOut">
              <a:rPr lang="en-US" smtClean="0"/>
              <a:t>2/2/24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1B74-8CED-E349-B247-319AFCE6C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clouds and text&#10;&#10;Description automatically generated">
            <a:extLst>
              <a:ext uri="{FF2B5EF4-FFF2-40B4-BE49-F238E27FC236}">
                <a16:creationId xmlns:a16="http://schemas.microsoft.com/office/drawing/2014/main" id="{F48CBD87-15D4-ADE9-E202-1EFAE90F1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3EB89B0-193A-33E6-8F9B-5633A9293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076" y="4794076"/>
            <a:ext cx="2063924" cy="2063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91C07F-232E-2D20-2FB5-C2CF59EB5E1B}"/>
              </a:ext>
            </a:extLst>
          </p:cNvPr>
          <p:cNvSpPr txBox="1"/>
          <p:nvPr/>
        </p:nvSpPr>
        <p:spPr>
          <a:xfrm>
            <a:off x="0" y="5192486"/>
            <a:ext cx="102246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TRIUMPH OVER THE GODS</a:t>
            </a:r>
          </a:p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19</a:t>
            </a:r>
          </a:p>
        </p:txBody>
      </p:sp>
    </p:spTree>
    <p:extLst>
      <p:ext uri="{BB962C8B-B14F-4D97-AF65-F5344CB8AC3E}">
        <p14:creationId xmlns:p14="http://schemas.microsoft.com/office/powerpoint/2010/main" val="281411525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2C0E4-5BF5-5FBD-02F6-AB55163EA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A9296-DBC8-12CB-8D43-A41712AB4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55" y="3941"/>
            <a:ext cx="9112469" cy="68343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73B1D52-4400-4AE3-5367-36B520780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62E7F-4DE6-36A4-F93D-77DEA71F975A}"/>
              </a:ext>
            </a:extLst>
          </p:cNvPr>
          <p:cNvSpPr txBox="1"/>
          <p:nvPr/>
        </p:nvSpPr>
        <p:spPr>
          <a:xfrm>
            <a:off x="7189076" y="6463862"/>
            <a:ext cx="345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Bibleplaces.com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620C1-8E4D-9DF0-A5B7-E09E150E0840}"/>
              </a:ext>
            </a:extLst>
          </p:cNvPr>
          <p:cNvSpPr txBox="1"/>
          <p:nvPr/>
        </p:nvSpPr>
        <p:spPr>
          <a:xfrm>
            <a:off x="1437289" y="15766"/>
            <a:ext cx="93174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So the word of the Lord continued to increase and prevail mightily.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” (Acts 19:20, ESV) </a:t>
            </a:r>
          </a:p>
          <a:p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6701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4D17C-18B3-F227-6C80-0FBF5D14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untain with clouds and text&#10;&#10;Description automatically generated">
            <a:extLst>
              <a:ext uri="{FF2B5EF4-FFF2-40B4-BE49-F238E27FC236}">
                <a16:creationId xmlns:a16="http://schemas.microsoft.com/office/drawing/2014/main" id="{E99C1FF4-5C67-0A65-A6DD-D86BFA72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6769C4A-F068-9F28-5CE3-783F8BCD4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076" y="4794076"/>
            <a:ext cx="2063924" cy="2063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4CDA7A-1287-19CA-6D05-098367C967EC}"/>
              </a:ext>
            </a:extLst>
          </p:cNvPr>
          <p:cNvSpPr txBox="1"/>
          <p:nvPr/>
        </p:nvSpPr>
        <p:spPr>
          <a:xfrm>
            <a:off x="0" y="5192486"/>
            <a:ext cx="102246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TRIUMPH OVER THE GODS</a:t>
            </a:r>
          </a:p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19</a:t>
            </a:r>
          </a:p>
        </p:txBody>
      </p:sp>
    </p:spTree>
    <p:extLst>
      <p:ext uri="{BB962C8B-B14F-4D97-AF65-F5344CB8AC3E}">
        <p14:creationId xmlns:p14="http://schemas.microsoft.com/office/powerpoint/2010/main" val="143995390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93212-BF40-3345-DF8D-5499F2665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8"/>
          <a:stretch/>
        </p:blipFill>
        <p:spPr>
          <a:xfrm>
            <a:off x="859982" y="-257"/>
            <a:ext cx="10472035" cy="68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6903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range with clouds&#10;&#10;Description automatically generated">
            <a:extLst>
              <a:ext uri="{FF2B5EF4-FFF2-40B4-BE49-F238E27FC236}">
                <a16:creationId xmlns:a16="http://schemas.microsoft.com/office/drawing/2014/main" id="{EEA50E6E-A01F-64E4-9373-486028C6E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632A16-B992-5C42-63B5-A31F6B02891E}"/>
              </a:ext>
            </a:extLst>
          </p:cNvPr>
          <p:cNvSpPr txBox="1"/>
          <p:nvPr/>
        </p:nvSpPr>
        <p:spPr>
          <a:xfrm>
            <a:off x="340290" y="1542237"/>
            <a:ext cx="115114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Acts 19:2–3 (ESV) </a:t>
            </a:r>
          </a:p>
          <a:p>
            <a:r>
              <a:rPr lang="en-US" sz="3200" u="none" strike="noStrike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</a:t>
            </a:r>
            <a:r>
              <a:rPr lang="en-US" sz="3200" u="none" strike="noStrik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And he said to them, “Did you receive the Holy Spirit when you believed?” And they said, “No, we have not even heard that there is a Holy Spirit.” </a:t>
            </a:r>
            <a:r>
              <a:rPr lang="en-US" sz="3200" u="none" strike="noStrike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3</a:t>
            </a:r>
            <a:r>
              <a:rPr lang="en-US" sz="3200" u="none" strike="noStrik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And he said, “Into what then were you baptized?” They said, “Into John’s baptism.” </a:t>
            </a:r>
          </a:p>
        </p:txBody>
      </p:sp>
    </p:spTree>
    <p:extLst>
      <p:ext uri="{BB962C8B-B14F-4D97-AF65-F5344CB8AC3E}">
        <p14:creationId xmlns:p14="http://schemas.microsoft.com/office/powerpoint/2010/main" val="77680462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D6FB7-700F-48D8-CCA2-506E06530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range with clouds&#10;&#10;Description automatically generated">
            <a:extLst>
              <a:ext uri="{FF2B5EF4-FFF2-40B4-BE49-F238E27FC236}">
                <a16:creationId xmlns:a16="http://schemas.microsoft.com/office/drawing/2014/main" id="{0BAEFBF6-A284-6669-B759-D4FD5B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01ED4-8316-65EC-84B7-FFF993D2A694}"/>
              </a:ext>
            </a:extLst>
          </p:cNvPr>
          <p:cNvSpPr txBox="1"/>
          <p:nvPr/>
        </p:nvSpPr>
        <p:spPr>
          <a:xfrm>
            <a:off x="340290" y="1542237"/>
            <a:ext cx="11511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Acts 19:4–5 (ESV) </a:t>
            </a:r>
          </a:p>
          <a:p>
            <a:r>
              <a:rPr lang="en-US" sz="3200" u="none" strike="noStrike" baseline="30000" dirty="0">
                <a:effectLst/>
                <a:latin typeface="Century Gothic" panose="020B0502020202020204" pitchFamily="34" charset="0"/>
              </a:rPr>
              <a:t>4</a:t>
            </a:r>
            <a:r>
              <a:rPr lang="en-US" sz="3200" u="none" strike="noStrike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And Paul said, “John baptized with the baptism of repentance, telling the people to believe in the one who was to come after him, that is, Jesus.” </a:t>
            </a:r>
            <a:r>
              <a:rPr lang="en-US" sz="3200" u="none" strike="noStrike" baseline="30000" dirty="0">
                <a:effectLst/>
                <a:latin typeface="Century Gothic" panose="020B0502020202020204" pitchFamily="34" charset="0"/>
              </a:rPr>
              <a:t>5</a:t>
            </a:r>
            <a:r>
              <a:rPr lang="en-US" sz="3200" u="none" strike="noStrike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On hearing this, they were baptized in the name of the Lord Jesus.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94298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E20FE8-1741-5FB2-84C0-2A3AF3276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B534550-D0F2-D955-424C-7F545FEDB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F438E-BF28-6A11-6AE1-2884183FD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8"/>
          <a:stretch/>
        </p:blipFill>
        <p:spPr>
          <a:xfrm>
            <a:off x="859982" y="-257"/>
            <a:ext cx="10472035" cy="68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688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90D05-C7DE-EBC7-4908-10B0C13BE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C1F42B2-BA38-1671-EF08-B18BC136D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5029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8375C-D74A-787F-F3C6-820A34055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C3FC60-9378-A460-AE03-F9AE9D56A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61C205-E1D9-E852-9CCE-18BE58E95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8"/>
          <a:stretch/>
        </p:blipFill>
        <p:spPr>
          <a:xfrm>
            <a:off x="859982" y="-257"/>
            <a:ext cx="10472035" cy="68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783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526BA-E8C3-0218-3952-71A000B8F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BEC870D-AEEE-0EF0-007C-14D82172E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97537F-34BF-C961-910D-64A28A31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707"/>
            <a:ext cx="9117724" cy="6838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955C2-F5B4-CDFB-13C6-6EE82018BCDB}"/>
              </a:ext>
            </a:extLst>
          </p:cNvPr>
          <p:cNvSpPr txBox="1"/>
          <p:nvPr/>
        </p:nvSpPr>
        <p:spPr>
          <a:xfrm>
            <a:off x="7189076" y="6463862"/>
            <a:ext cx="345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Bibleplaces.com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26433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838F8B-42DB-D1DC-D169-4C7B51CDF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7DFB19-C392-BCB1-06E4-BB4C4C353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55" y="3941"/>
            <a:ext cx="9112469" cy="68343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AC59F6D-D04A-4550-D2A9-22091A3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28057-8433-0D80-17F8-256C4510AC4D}"/>
              </a:ext>
            </a:extLst>
          </p:cNvPr>
          <p:cNvSpPr txBox="1"/>
          <p:nvPr/>
        </p:nvSpPr>
        <p:spPr>
          <a:xfrm>
            <a:off x="7189076" y="6463862"/>
            <a:ext cx="345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/>
              <a:t>Bibleplaces.com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150139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1010</TotalTime>
  <Words>159</Words>
  <Application>Microsoft Macintosh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Century Gothic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18</cp:revision>
  <dcterms:created xsi:type="dcterms:W3CDTF">2023-12-01T15:45:09Z</dcterms:created>
  <dcterms:modified xsi:type="dcterms:W3CDTF">2024-02-02T19:58:52Z</dcterms:modified>
</cp:coreProperties>
</file>