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24" r:id="rId3"/>
    <p:sldId id="330" r:id="rId4"/>
    <p:sldId id="335" r:id="rId5"/>
    <p:sldId id="336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8"/>
    <p:restoredTop sz="94721"/>
  </p:normalViewPr>
  <p:slideViewPr>
    <p:cSldViewPr snapToGrid="0">
      <p:cViewPr varScale="1">
        <p:scale>
          <a:sx n="107" d="100"/>
          <a:sy n="107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“I HAVE MANY IN THIS CITY”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18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BC1DF-D1E6-F2D6-4634-850A703AD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903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AC471-9B0A-2C2C-0F11-9829D4DDA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92" y="0"/>
            <a:ext cx="876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42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42168-413C-4595-4769-280CD27E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A0E88-B8B2-C71E-D29B-883CB4AF3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3C81-DAD4-2A36-4E52-81D23BE3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865D0CD2-5882-CF6A-C6A8-0DFC5ED8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360EA8B-F142-1CCC-868E-71150CA3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689AE-B579-A1B5-B5EE-E4B89685CEF7}"/>
              </a:ext>
            </a:extLst>
          </p:cNvPr>
          <p:cNvSpPr txBox="1"/>
          <p:nvPr/>
        </p:nvSpPr>
        <p:spPr>
          <a:xfrm>
            <a:off x="0" y="519248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“I HAVE MANY IN THIS CITY”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18</a:t>
            </a:r>
          </a:p>
        </p:txBody>
      </p:sp>
    </p:spTree>
    <p:extLst>
      <p:ext uri="{BB962C8B-B14F-4D97-AF65-F5344CB8AC3E}">
        <p14:creationId xmlns:p14="http://schemas.microsoft.com/office/powerpoint/2010/main" val="22638500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987</TotalTime>
  <Words>20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17</cp:revision>
  <dcterms:created xsi:type="dcterms:W3CDTF">2023-12-01T15:45:09Z</dcterms:created>
  <dcterms:modified xsi:type="dcterms:W3CDTF">2024-01-30T21:48:07Z</dcterms:modified>
</cp:coreProperties>
</file>