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41"/>
  </p:normalViewPr>
  <p:slideViewPr>
    <p:cSldViewPr snapToGrid="0">
      <p:cViewPr varScale="1">
        <p:scale>
          <a:sx n="108" d="100"/>
          <a:sy n="108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1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7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2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1EC5EF5-3216-1C42-874A-F1A4BB46E8B4}" type="datetimeFigureOut">
              <a:rPr lang="en-US" smtClean="0"/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2D750B0-15DB-5043-8045-7951ED97E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37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17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089C26DD-DCC6-BE15-1AC6-4EEF6E434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B7A83F-83C6-DA81-9480-39F47460DFA0}"/>
              </a:ext>
            </a:extLst>
          </p:cNvPr>
          <p:cNvSpPr/>
          <p:nvPr/>
        </p:nvSpPr>
        <p:spPr>
          <a:xfrm>
            <a:off x="2680570" y="2480153"/>
            <a:ext cx="6789107" cy="1903957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What Does It Mean To Say </a:t>
            </a:r>
            <a:b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</a:b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The Bible Is Inspired?</a:t>
            </a:r>
          </a:p>
          <a:p>
            <a:pPr algn="ctr">
              <a:spcBef>
                <a:spcPts val="1800"/>
              </a:spcBef>
            </a:pP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¿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Qué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Significa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Decir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Que </a:t>
            </a:r>
            <a:b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</a:b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La Biblia Es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Inspirada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312591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ED961B0C-0BF5-DB5E-7889-AE60C225C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35D77-88FE-57A3-0CD8-9C192D3AA722}"/>
              </a:ext>
            </a:extLst>
          </p:cNvPr>
          <p:cNvSpPr txBox="1"/>
          <p:nvPr/>
        </p:nvSpPr>
        <p:spPr>
          <a:xfrm>
            <a:off x="166633" y="1679341"/>
            <a:ext cx="5761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2 Timothy 3:16–17 (ESV) </a:t>
            </a:r>
          </a:p>
          <a:p>
            <a:r>
              <a:rPr lang="en-US" sz="3200" baseline="30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16</a:t>
            </a:r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All Scripture is breathed out by God and profitable for teaching, for reproof, for correction, and for training in righteousness, </a:t>
            </a:r>
            <a:r>
              <a:rPr lang="en-US" sz="3200" baseline="30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17</a:t>
            </a:r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that the man of God may be complete, equipped for every good work.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AC4CE-B3E3-C874-CCA5-7CBD5C56CF92}"/>
              </a:ext>
            </a:extLst>
          </p:cNvPr>
          <p:cNvSpPr txBox="1"/>
          <p:nvPr/>
        </p:nvSpPr>
        <p:spPr>
          <a:xfrm>
            <a:off x="6261871" y="1679341"/>
            <a:ext cx="57619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2 </a:t>
            </a:r>
            <a:r>
              <a:rPr lang="en-US" sz="32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Timoteo</a:t>
            </a:r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3:16–17 (LBLA) </a:t>
            </a:r>
          </a:p>
          <a:p>
            <a:r>
              <a:rPr lang="en-US" sz="3200" u="none" strike="noStrike" baseline="300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16</a:t>
            </a:r>
            <a:r>
              <a:rPr lang="en-US" sz="3200" u="none" strike="noStrike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Toda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Escritura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es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inspirada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por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Dios y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útil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para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enseñar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para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reprender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para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corregir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para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instruir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en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justicia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</a:t>
            </a:r>
            <a:r>
              <a:rPr lang="en-US" sz="3200" u="none" strike="noStrike" baseline="300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17</a:t>
            </a:r>
            <a:r>
              <a:rPr lang="en-US" sz="3200" u="none" strike="noStrike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 fin de que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el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hombre de Dios sea perfecto,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equipado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para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toda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buena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obra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.</a:t>
            </a:r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6252AB-862C-B11A-73B4-C868FFBE2F08}"/>
              </a:ext>
            </a:extLst>
          </p:cNvPr>
          <p:cNvCxnSpPr>
            <a:cxnSpLocks/>
          </p:cNvCxnSpPr>
          <p:nvPr/>
        </p:nvCxnSpPr>
        <p:spPr>
          <a:xfrm>
            <a:off x="6095238" y="1572322"/>
            <a:ext cx="0" cy="3735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7497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Description automatically generated">
            <a:extLst>
              <a:ext uri="{FF2B5EF4-FFF2-40B4-BE49-F238E27FC236}">
                <a16:creationId xmlns:a16="http://schemas.microsoft.com/office/drawing/2014/main" id="{335EA8B4-ADA3-2C50-F56D-7053FC5B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41988-23AB-E3FE-8656-64209B204786}"/>
              </a:ext>
            </a:extLst>
          </p:cNvPr>
          <p:cNvSpPr/>
          <p:nvPr/>
        </p:nvSpPr>
        <p:spPr>
          <a:xfrm>
            <a:off x="557561" y="501804"/>
            <a:ext cx="9225266" cy="4638907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God directed the process (2Peter 1.20-21)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Dios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dirigió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proceso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(2Pedro 1.20-21)</a:t>
            </a:r>
          </a:p>
        </p:txBody>
      </p:sp>
    </p:spTree>
    <p:extLst>
      <p:ext uri="{BB962C8B-B14F-4D97-AF65-F5344CB8AC3E}">
        <p14:creationId xmlns:p14="http://schemas.microsoft.com/office/powerpoint/2010/main" val="127700098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Description automatically generated">
            <a:extLst>
              <a:ext uri="{FF2B5EF4-FFF2-40B4-BE49-F238E27FC236}">
                <a16:creationId xmlns:a16="http://schemas.microsoft.com/office/drawing/2014/main" id="{335EA8B4-ADA3-2C50-F56D-7053FC5B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41988-23AB-E3FE-8656-64209B204786}"/>
              </a:ext>
            </a:extLst>
          </p:cNvPr>
          <p:cNvSpPr/>
          <p:nvPr/>
        </p:nvSpPr>
        <p:spPr>
          <a:xfrm>
            <a:off x="557561" y="501804"/>
            <a:ext cx="9225266" cy="4638907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God gives us what we need (2Timothy 3.16-17)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Dios </a:t>
            </a:r>
            <a:r>
              <a:rPr lang="en-US" sz="30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nos</a:t>
            </a:r>
            <a:r>
              <a:rPr lang="en-US" sz="3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da lo que </a:t>
            </a:r>
            <a:r>
              <a:rPr lang="en-US" sz="30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necesitamos</a:t>
            </a:r>
            <a:r>
              <a:rPr lang="en-US" sz="3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(2 </a:t>
            </a:r>
            <a:r>
              <a:rPr lang="en-US" sz="30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Timoteo</a:t>
            </a:r>
            <a:r>
              <a:rPr lang="en-US" sz="3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3.16-17)</a:t>
            </a:r>
          </a:p>
        </p:txBody>
      </p:sp>
    </p:spTree>
    <p:extLst>
      <p:ext uri="{BB962C8B-B14F-4D97-AF65-F5344CB8AC3E}">
        <p14:creationId xmlns:p14="http://schemas.microsoft.com/office/powerpoint/2010/main" val="36530354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Description automatically generated">
            <a:extLst>
              <a:ext uri="{FF2B5EF4-FFF2-40B4-BE49-F238E27FC236}">
                <a16:creationId xmlns:a16="http://schemas.microsoft.com/office/drawing/2014/main" id="{335EA8B4-ADA3-2C50-F56D-7053FC5B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41988-23AB-E3FE-8656-64209B204786}"/>
              </a:ext>
            </a:extLst>
          </p:cNvPr>
          <p:cNvSpPr/>
          <p:nvPr/>
        </p:nvSpPr>
        <p:spPr>
          <a:xfrm>
            <a:off x="557561" y="501804"/>
            <a:ext cx="9225266" cy="4638907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God chooses who will reveal His will </a:t>
            </a:r>
            <a:b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</a:b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(1Corinthians 2.11-13)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Dios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elige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quién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revelará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su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voluntad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b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</a:b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(1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Corintios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2.11-13)</a:t>
            </a:r>
          </a:p>
        </p:txBody>
      </p:sp>
    </p:spTree>
    <p:extLst>
      <p:ext uri="{BB962C8B-B14F-4D97-AF65-F5344CB8AC3E}">
        <p14:creationId xmlns:p14="http://schemas.microsoft.com/office/powerpoint/2010/main" val="38751910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Description automatically generated">
            <a:extLst>
              <a:ext uri="{FF2B5EF4-FFF2-40B4-BE49-F238E27FC236}">
                <a16:creationId xmlns:a16="http://schemas.microsoft.com/office/drawing/2014/main" id="{335EA8B4-ADA3-2C50-F56D-7053FC5B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41988-23AB-E3FE-8656-64209B204786}"/>
              </a:ext>
            </a:extLst>
          </p:cNvPr>
          <p:cNvSpPr/>
          <p:nvPr/>
        </p:nvSpPr>
        <p:spPr>
          <a:xfrm>
            <a:off x="557561" y="501804"/>
            <a:ext cx="9225266" cy="4638907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God inspired all scripture, but not all is applicable to us (Hebrews 1.1-2)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Dios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inspiró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todas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las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Escrituras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,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pero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no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todas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son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aplicables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a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nosotros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(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Hebreos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1.1-2)</a:t>
            </a:r>
          </a:p>
        </p:txBody>
      </p:sp>
    </p:spTree>
    <p:extLst>
      <p:ext uri="{BB962C8B-B14F-4D97-AF65-F5344CB8AC3E}">
        <p14:creationId xmlns:p14="http://schemas.microsoft.com/office/powerpoint/2010/main" val="408981361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ook with text overlay&#10;&#10;Description automatically generated">
            <a:extLst>
              <a:ext uri="{FF2B5EF4-FFF2-40B4-BE49-F238E27FC236}">
                <a16:creationId xmlns:a16="http://schemas.microsoft.com/office/drawing/2014/main" id="{335EA8B4-ADA3-2C50-F56D-7053FC5B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41988-23AB-E3FE-8656-64209B204786}"/>
              </a:ext>
            </a:extLst>
          </p:cNvPr>
          <p:cNvSpPr/>
          <p:nvPr/>
        </p:nvSpPr>
        <p:spPr>
          <a:xfrm>
            <a:off x="557561" y="501804"/>
            <a:ext cx="9225266" cy="4638907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God’s inspired word must not be altered (Revelation 22.18-19)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La palabra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inspirada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de Dios no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debe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ser 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alterada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(</a:t>
            </a:r>
            <a:r>
              <a:rPr lang="en-US" sz="32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Apocalipsis</a:t>
            </a:r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22.18-19)</a:t>
            </a:r>
          </a:p>
        </p:txBody>
      </p:sp>
    </p:spTree>
    <p:extLst>
      <p:ext uri="{BB962C8B-B14F-4D97-AF65-F5344CB8AC3E}">
        <p14:creationId xmlns:p14="http://schemas.microsoft.com/office/powerpoint/2010/main" val="24241184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ED961B0C-0BF5-DB5E-7889-AE60C225C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35D77-88FE-57A3-0CD8-9C192D3AA722}"/>
              </a:ext>
            </a:extLst>
          </p:cNvPr>
          <p:cNvSpPr txBox="1"/>
          <p:nvPr/>
        </p:nvSpPr>
        <p:spPr>
          <a:xfrm>
            <a:off x="193287" y="2151727"/>
            <a:ext cx="5761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James 1:21 (ESV) </a:t>
            </a:r>
          </a:p>
          <a:p>
            <a:r>
              <a:rPr lang="en-US" sz="3200" u="none" strike="noStrike" baseline="300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21</a:t>
            </a:r>
            <a:r>
              <a:rPr lang="en-US" sz="3200" u="none" strike="noStrike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Therefore put away all filthiness and rampant wickedness and receive with meekness the implanted word, which is able to save your souls.</a:t>
            </a:r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AC4CE-B3E3-C874-CCA5-7CBD5C56CF92}"/>
              </a:ext>
            </a:extLst>
          </p:cNvPr>
          <p:cNvSpPr txBox="1"/>
          <p:nvPr/>
        </p:nvSpPr>
        <p:spPr>
          <a:xfrm>
            <a:off x="6287763" y="2151727"/>
            <a:ext cx="5761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Santiago 1:21 (LBLA) </a:t>
            </a:r>
          </a:p>
          <a:p>
            <a:r>
              <a:rPr lang="en-US" sz="3200" u="none" strike="noStrike" baseline="300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21</a:t>
            </a:r>
            <a:r>
              <a:rPr lang="en-US" sz="3200" u="none" strike="noStrike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Por lo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cual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desechando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toda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inmundicia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y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todo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resto de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malicia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recibid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con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humildad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la palabra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implantada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, que es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poderosa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para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salvar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  <a:r>
              <a:rPr lang="en-US" sz="3200" dirty="0" err="1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vuestras</a:t>
            </a:r>
            <a:r>
              <a:rPr lang="en-US" sz="3200" dirty="0">
                <a:effectLst/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almas.</a:t>
            </a:r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6252AB-862C-B11A-73B4-C868FFBE2F08}"/>
              </a:ext>
            </a:extLst>
          </p:cNvPr>
          <p:cNvCxnSpPr>
            <a:cxnSpLocks/>
          </p:cNvCxnSpPr>
          <p:nvPr/>
        </p:nvCxnSpPr>
        <p:spPr>
          <a:xfrm>
            <a:off x="6096000" y="2018371"/>
            <a:ext cx="0" cy="2810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4882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299</Words>
  <Application>Microsoft Macintosh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Futura Condensed ExtraBold</vt:lpstr>
      <vt:lpstr>Futura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</cp:revision>
  <dcterms:created xsi:type="dcterms:W3CDTF">2024-03-08T20:13:53Z</dcterms:created>
  <dcterms:modified xsi:type="dcterms:W3CDTF">2024-03-10T11:46:15Z</dcterms:modified>
</cp:coreProperties>
</file>