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57" r:id="rId4"/>
    <p:sldId id="266" r:id="rId5"/>
    <p:sldId id="267" r:id="rId6"/>
    <p:sldId id="268" r:id="rId7"/>
    <p:sldId id="269" r:id="rId8"/>
    <p:sldId id="270" r:id="rId9"/>
    <p:sldId id="271" r:id="rId10"/>
    <p:sldId id="258"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02" d="100"/>
          <a:sy n="102" d="100"/>
        </p:scale>
        <p:origin x="19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3/5/24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3/5/24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3/5/24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3/5/24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1</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IMPORTANT TAKEAWAYS</a:t>
            </a:r>
          </a:p>
        </p:txBody>
      </p:sp>
      <p:sp>
        <p:nvSpPr>
          <p:cNvPr id="5" name="TextBox 4">
            <a:extLst>
              <a:ext uri="{FF2B5EF4-FFF2-40B4-BE49-F238E27FC236}">
                <a16:creationId xmlns:a16="http://schemas.microsoft.com/office/drawing/2014/main" id="{AEA815A0-B126-F233-41C4-492BDA8CDDE0}"/>
              </a:ext>
            </a:extLst>
          </p:cNvPr>
          <p:cNvSpPr txBox="1"/>
          <p:nvPr/>
        </p:nvSpPr>
        <p:spPr>
          <a:xfrm>
            <a:off x="0" y="2388285"/>
            <a:ext cx="12190476" cy="2754600"/>
          </a:xfrm>
          <a:prstGeom prst="rect">
            <a:avLst/>
          </a:prstGeom>
          <a:noFill/>
        </p:spPr>
        <p:txBody>
          <a:bodyPr wrap="square" rtlCol="0">
            <a:spAutoFit/>
          </a:bodyPr>
          <a:lstStyle/>
          <a:p>
            <a:pPr marL="514350" indent="-514350">
              <a:spcAft>
                <a:spcPts val="1800"/>
              </a:spcAft>
              <a:buFont typeface="+mj-lt"/>
              <a:buAutoNum type="arabicPeriod"/>
            </a:pPr>
            <a:r>
              <a:rPr lang="en-US" sz="3200" dirty="0">
                <a:latin typeface="Century Gothic" panose="020B0502020202020204" pitchFamily="34" charset="0"/>
              </a:rPr>
              <a:t>The Power of God’s Word</a:t>
            </a:r>
          </a:p>
          <a:p>
            <a:pPr marL="514350" indent="-514350">
              <a:spcAft>
                <a:spcPts val="1800"/>
              </a:spcAft>
              <a:buFont typeface="+mj-lt"/>
              <a:buAutoNum type="arabicPeriod"/>
            </a:pPr>
            <a:r>
              <a:rPr lang="en-US" sz="3200" dirty="0">
                <a:latin typeface="Century Gothic" panose="020B0502020202020204" pitchFamily="34" charset="0"/>
              </a:rPr>
              <a:t>What God Creates Is Good</a:t>
            </a:r>
          </a:p>
          <a:p>
            <a:pPr marL="514350" indent="-514350">
              <a:spcAft>
                <a:spcPts val="1800"/>
              </a:spcAft>
              <a:buFont typeface="+mj-lt"/>
              <a:buAutoNum type="arabicPeriod"/>
            </a:pPr>
            <a:r>
              <a:rPr lang="en-US" sz="3200" dirty="0">
                <a:latin typeface="Century Gothic" panose="020B0502020202020204" pitchFamily="34" charset="0"/>
              </a:rPr>
              <a:t>God Creates, But What He Creates Produces After Its Kind</a:t>
            </a:r>
          </a:p>
          <a:p>
            <a:pPr marL="514350" indent="-514350">
              <a:spcAft>
                <a:spcPts val="1800"/>
              </a:spcAft>
              <a:buFont typeface="+mj-lt"/>
              <a:buAutoNum type="arabicPeriod"/>
            </a:pPr>
            <a:r>
              <a:rPr lang="en-US" sz="3200" dirty="0">
                <a:latin typeface="Century Gothic" panose="020B0502020202020204" pitchFamily="34" charset="0"/>
              </a:rPr>
              <a:t>Something Went VERY Wrong</a:t>
            </a:r>
          </a:p>
        </p:txBody>
      </p:sp>
    </p:spTree>
    <p:extLst>
      <p:ext uri="{BB962C8B-B14F-4D97-AF65-F5344CB8AC3E}">
        <p14:creationId xmlns:p14="http://schemas.microsoft.com/office/powerpoint/2010/main" val="2631876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2890391"/>
            <a:ext cx="12188972" cy="1077218"/>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“Where were you when I laid the foundation of the earth? Tell me, if you have understanding.” (Job 38:4, ESV)</a:t>
            </a:r>
          </a:p>
        </p:txBody>
      </p:sp>
    </p:spTree>
    <p:extLst>
      <p:ext uri="{BB962C8B-B14F-4D97-AF65-F5344CB8AC3E}">
        <p14:creationId xmlns:p14="http://schemas.microsoft.com/office/powerpoint/2010/main" val="601823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5" name="TextBox 4">
            <a:extLst>
              <a:ext uri="{FF2B5EF4-FFF2-40B4-BE49-F238E27FC236}">
                <a16:creationId xmlns:a16="http://schemas.microsoft.com/office/drawing/2014/main" id="{AEA815A0-B126-F233-41C4-492BDA8CDDE0}"/>
              </a:ext>
            </a:extLst>
          </p:cNvPr>
          <p:cNvSpPr txBox="1"/>
          <p:nvPr/>
        </p:nvSpPr>
        <p:spPr>
          <a:xfrm>
            <a:off x="308758" y="2571092"/>
            <a:ext cx="11881718" cy="646331"/>
          </a:xfrm>
          <a:prstGeom prst="rect">
            <a:avLst/>
          </a:prstGeom>
          <a:noFill/>
        </p:spPr>
        <p:txBody>
          <a:bodyPr wrap="square" rtlCol="0">
            <a:spAutoFit/>
          </a:bodyPr>
          <a:lstStyle/>
          <a:p>
            <a:pPr marL="514350" indent="-514350">
              <a:spcAft>
                <a:spcPts val="1200"/>
              </a:spcAft>
              <a:buFont typeface="+mj-lt"/>
              <a:buAutoNum type="arabicPeriod"/>
            </a:pPr>
            <a:r>
              <a:rPr lang="en-US" sz="3600" dirty="0">
                <a:latin typeface="Century Gothic" panose="020B0502020202020204" pitchFamily="34" charset="0"/>
              </a:rPr>
              <a:t>The day/age theory</a:t>
            </a:r>
          </a:p>
        </p:txBody>
      </p:sp>
    </p:spTree>
    <p:extLst>
      <p:ext uri="{BB962C8B-B14F-4D97-AF65-F5344CB8AC3E}">
        <p14:creationId xmlns:p14="http://schemas.microsoft.com/office/powerpoint/2010/main" val="24059225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2890391"/>
            <a:ext cx="12188972" cy="156966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“God called the light Day, and the darkness he called Night. And there was evening and there was morning, the first day.” (Genesis 1:5, ESV) </a:t>
            </a:r>
          </a:p>
        </p:txBody>
      </p:sp>
    </p:spTree>
    <p:extLst>
      <p:ext uri="{BB962C8B-B14F-4D97-AF65-F5344CB8AC3E}">
        <p14:creationId xmlns:p14="http://schemas.microsoft.com/office/powerpoint/2010/main" val="258835290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2890391"/>
            <a:ext cx="12188972" cy="2062103"/>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“For in six days the Lord made heaven and earth, the sea, and all that is in them, and rested on the seventh day. Therefore the Lord blessed the Sabbath day and made it holy.” (Exodus 20:11, ESV) </a:t>
            </a:r>
          </a:p>
        </p:txBody>
      </p:sp>
    </p:spTree>
    <p:extLst>
      <p:ext uri="{BB962C8B-B14F-4D97-AF65-F5344CB8AC3E}">
        <p14:creationId xmlns:p14="http://schemas.microsoft.com/office/powerpoint/2010/main" val="40650744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5" name="TextBox 4">
            <a:extLst>
              <a:ext uri="{FF2B5EF4-FFF2-40B4-BE49-F238E27FC236}">
                <a16:creationId xmlns:a16="http://schemas.microsoft.com/office/drawing/2014/main" id="{AEA815A0-B126-F233-41C4-492BDA8CDDE0}"/>
              </a:ext>
            </a:extLst>
          </p:cNvPr>
          <p:cNvSpPr txBox="1"/>
          <p:nvPr/>
        </p:nvSpPr>
        <p:spPr>
          <a:xfrm>
            <a:off x="308758" y="2571092"/>
            <a:ext cx="11881718" cy="1354217"/>
          </a:xfrm>
          <a:prstGeom prst="rect">
            <a:avLst/>
          </a:prstGeom>
          <a:noFill/>
        </p:spPr>
        <p:txBody>
          <a:bodyPr wrap="square" rtlCol="0">
            <a:spAutoFit/>
          </a:bodyPr>
          <a:lstStyle/>
          <a:p>
            <a:pPr marL="514350" indent="-514350">
              <a:spcAft>
                <a:spcPts val="1200"/>
              </a:spcAft>
              <a:buFont typeface="+mj-lt"/>
              <a:buAutoNum type="arabicPeriod"/>
            </a:pPr>
            <a:r>
              <a:rPr lang="en-US" sz="3600" dirty="0">
                <a:latin typeface="Century Gothic" panose="020B0502020202020204" pitchFamily="34" charset="0"/>
              </a:rPr>
              <a:t>The day/age theory</a:t>
            </a:r>
          </a:p>
          <a:p>
            <a:pPr marL="514350" indent="-514350">
              <a:spcAft>
                <a:spcPts val="1200"/>
              </a:spcAft>
              <a:buFont typeface="+mj-lt"/>
              <a:buAutoNum type="arabicPeriod"/>
            </a:pPr>
            <a:r>
              <a:rPr lang="en-US" sz="3600" dirty="0">
                <a:latin typeface="Century Gothic" panose="020B0502020202020204" pitchFamily="34" charset="0"/>
              </a:rPr>
              <a:t>The “gap” theory</a:t>
            </a:r>
          </a:p>
        </p:txBody>
      </p:sp>
    </p:spTree>
    <p:extLst>
      <p:ext uri="{BB962C8B-B14F-4D97-AF65-F5344CB8AC3E}">
        <p14:creationId xmlns:p14="http://schemas.microsoft.com/office/powerpoint/2010/main" val="40775510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2001043"/>
            <a:ext cx="12188972" cy="3046988"/>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Genesis 1:1–3 (ESV) </a:t>
            </a:r>
          </a:p>
          <a:p>
            <a:pPr algn="ctr"/>
            <a:r>
              <a:rPr lang="en-US" sz="3200" baseline="30000" dirty="0">
                <a:latin typeface="Century Gothic" panose="020B0502020202020204" pitchFamily="34" charset="0"/>
                <a:cs typeface="Futura Medium" panose="020B0602020204020303" pitchFamily="34" charset="-79"/>
              </a:rPr>
              <a:t>1</a:t>
            </a:r>
            <a:r>
              <a:rPr lang="en-US" sz="3200" dirty="0">
                <a:latin typeface="Century Gothic" panose="020B0502020202020204" pitchFamily="34" charset="0"/>
                <a:cs typeface="Futura Medium" panose="020B0602020204020303" pitchFamily="34" charset="-79"/>
              </a:rPr>
              <a:t> In the beginning, God created the heavens and the earth. </a:t>
            </a:r>
            <a:r>
              <a:rPr lang="en-US" sz="3200" baseline="30000" dirty="0">
                <a:latin typeface="Century Gothic" panose="020B0502020202020204" pitchFamily="34" charset="0"/>
                <a:cs typeface="Futura Medium" panose="020B0602020204020303" pitchFamily="34" charset="-79"/>
              </a:rPr>
              <a:t>2</a:t>
            </a:r>
            <a:r>
              <a:rPr lang="en-US" sz="3200" dirty="0">
                <a:latin typeface="Century Gothic" panose="020B0502020202020204" pitchFamily="34" charset="0"/>
                <a:cs typeface="Futura Medium" panose="020B0602020204020303" pitchFamily="34" charset="-79"/>
              </a:rPr>
              <a:t> The earth was without form and void, and darkness was over the face of the deep. And the Spirit of God was hovering over the face of the waters. </a:t>
            </a:r>
            <a:r>
              <a:rPr lang="en-US" sz="3200" baseline="30000" dirty="0">
                <a:latin typeface="Century Gothic" panose="020B0502020202020204" pitchFamily="34" charset="0"/>
                <a:cs typeface="Futura Medium" panose="020B0602020204020303" pitchFamily="34" charset="-79"/>
              </a:rPr>
              <a:t>3</a:t>
            </a:r>
            <a:r>
              <a:rPr lang="en-US" sz="3200" dirty="0">
                <a:latin typeface="Century Gothic" panose="020B0502020202020204" pitchFamily="34" charset="0"/>
                <a:cs typeface="Futura Medium" panose="020B0602020204020303" pitchFamily="34" charset="-79"/>
              </a:rPr>
              <a:t> And God said, “Let there be light,” and there was light. </a:t>
            </a:r>
          </a:p>
        </p:txBody>
      </p:sp>
    </p:spTree>
    <p:extLst>
      <p:ext uri="{BB962C8B-B14F-4D97-AF65-F5344CB8AC3E}">
        <p14:creationId xmlns:p14="http://schemas.microsoft.com/office/powerpoint/2010/main" val="41304045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2001043"/>
            <a:ext cx="12188972" cy="3046988"/>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Genesis 1:1–3 (ESV) </a:t>
            </a:r>
          </a:p>
          <a:p>
            <a:pPr algn="ctr"/>
            <a:r>
              <a:rPr lang="en-US" sz="3200" baseline="30000" dirty="0">
                <a:latin typeface="Century Gothic" panose="020B0502020202020204" pitchFamily="34" charset="0"/>
                <a:cs typeface="Futura Medium" panose="020B0602020204020303" pitchFamily="34" charset="-79"/>
              </a:rPr>
              <a:t>1</a:t>
            </a:r>
            <a:r>
              <a:rPr lang="en-US" sz="3200" dirty="0">
                <a:latin typeface="Century Gothic" panose="020B0502020202020204" pitchFamily="34" charset="0"/>
                <a:cs typeface="Futura Medium" panose="020B0602020204020303" pitchFamily="34" charset="-79"/>
              </a:rPr>
              <a:t> In the beginning, God created the heavens and the earth. </a:t>
            </a:r>
            <a:r>
              <a:rPr lang="en-US" sz="3200" baseline="30000" dirty="0">
                <a:latin typeface="Century Gothic" panose="020B0502020202020204" pitchFamily="34" charset="0"/>
                <a:cs typeface="Futura Medium" panose="020B0602020204020303" pitchFamily="34" charset="-79"/>
              </a:rPr>
              <a:t>2</a:t>
            </a:r>
            <a:r>
              <a:rPr lang="en-US" sz="3200" dirty="0">
                <a:latin typeface="Century Gothic" panose="020B0502020202020204" pitchFamily="34" charset="0"/>
                <a:cs typeface="Futura Medium" panose="020B0602020204020303" pitchFamily="34" charset="-79"/>
              </a:rPr>
              <a:t> (The earth was without form and void, and darkness was over the face of the deep. And the Spirit of God was hovering over the face of the waters.) </a:t>
            </a:r>
            <a:r>
              <a:rPr lang="en-US" sz="3200" baseline="30000" dirty="0">
                <a:latin typeface="Century Gothic" panose="020B0502020202020204" pitchFamily="34" charset="0"/>
                <a:cs typeface="Futura Medium" panose="020B0602020204020303" pitchFamily="34" charset="-79"/>
              </a:rPr>
              <a:t>3</a:t>
            </a:r>
            <a:r>
              <a:rPr lang="en-US" sz="3200" dirty="0">
                <a:latin typeface="Century Gothic" panose="020B0502020202020204" pitchFamily="34" charset="0"/>
                <a:cs typeface="Futura Medium" panose="020B0602020204020303" pitchFamily="34" charset="-79"/>
              </a:rPr>
              <a:t> And God said, “Let there be light,” and there was light. </a:t>
            </a:r>
          </a:p>
        </p:txBody>
      </p:sp>
    </p:spTree>
    <p:extLst>
      <p:ext uri="{BB962C8B-B14F-4D97-AF65-F5344CB8AC3E}">
        <p14:creationId xmlns:p14="http://schemas.microsoft.com/office/powerpoint/2010/main" val="39357202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AGE ISSUES</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2001043"/>
            <a:ext cx="12188972" cy="353943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Genesis 1:1–3 (ESV) </a:t>
            </a:r>
          </a:p>
          <a:p>
            <a:pPr algn="ctr"/>
            <a:r>
              <a:rPr lang="en-US" sz="3200" baseline="30000" dirty="0">
                <a:latin typeface="Century Gothic" panose="020B0502020202020204" pitchFamily="34" charset="0"/>
                <a:cs typeface="Futura Medium" panose="020B0602020204020303" pitchFamily="34" charset="-79"/>
              </a:rPr>
              <a:t>1</a:t>
            </a:r>
            <a:r>
              <a:rPr lang="en-US" sz="3200" dirty="0">
                <a:latin typeface="Century Gothic" panose="020B0502020202020204" pitchFamily="34" charset="0"/>
                <a:cs typeface="Futura Medium" panose="020B0602020204020303" pitchFamily="34" charset="-79"/>
              </a:rPr>
              <a:t> In the beginning, God created the heavens and the earth. </a:t>
            </a:r>
            <a:r>
              <a:rPr lang="en-US" sz="3200" baseline="30000" dirty="0">
                <a:latin typeface="Century Gothic" panose="020B0502020202020204" pitchFamily="34" charset="0"/>
                <a:cs typeface="Futura Medium" panose="020B0602020204020303" pitchFamily="34" charset="-79"/>
              </a:rPr>
              <a:t>2</a:t>
            </a:r>
            <a:r>
              <a:rPr lang="en-US" sz="3200" dirty="0">
                <a:latin typeface="Century Gothic" panose="020B0502020202020204" pitchFamily="34" charset="0"/>
                <a:cs typeface="Futura Medium" panose="020B0602020204020303" pitchFamily="34" charset="-79"/>
              </a:rPr>
              <a:t> The earth was without form and void, and darkness was over the face of the deep. And the Spirit of God was hovering over the face of the waters.</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 </a:t>
            </a:r>
            <a:r>
              <a:rPr lang="en-US" sz="3200" baseline="30000" dirty="0">
                <a:latin typeface="Century Gothic" panose="020B0502020202020204" pitchFamily="34" charset="0"/>
                <a:cs typeface="Futura Medium" panose="020B0602020204020303" pitchFamily="34" charset="-79"/>
              </a:rPr>
              <a:t>3</a:t>
            </a:r>
            <a:r>
              <a:rPr lang="en-US" sz="3200" dirty="0">
                <a:latin typeface="Century Gothic" panose="020B0502020202020204" pitchFamily="34" charset="0"/>
                <a:cs typeface="Futura Medium" panose="020B0602020204020303" pitchFamily="34" charset="-79"/>
              </a:rPr>
              <a:t> And God said, “Let there be light,” and there was light. </a:t>
            </a:r>
          </a:p>
        </p:txBody>
      </p:sp>
    </p:spTree>
    <p:extLst>
      <p:ext uri="{BB962C8B-B14F-4D97-AF65-F5344CB8AC3E}">
        <p14:creationId xmlns:p14="http://schemas.microsoft.com/office/powerpoint/2010/main" val="111487653"/>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51</TotalTime>
  <Words>370</Words>
  <Application>Microsoft Macintosh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2024-03-01T15:11:52Z</dcterms:created>
  <dcterms:modified xsi:type="dcterms:W3CDTF">2024-03-05T21:12:14Z</dcterms:modified>
</cp:coreProperties>
</file>