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02" d="100"/>
          <a:sy n="102" d="100"/>
        </p:scale>
        <p:origin x="19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3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2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1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5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6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3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8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9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501A3BD-C7AE-3744-8EB5-B92589EAAC52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8B9C6D60-8876-1E42-B405-8FB30743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2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13095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's hands on a book&#10;&#10;Description automatically generated">
            <a:extLst>
              <a:ext uri="{FF2B5EF4-FFF2-40B4-BE49-F238E27FC236}">
                <a16:creationId xmlns:a16="http://schemas.microsoft.com/office/drawing/2014/main" id="{E9B9D751-A5D8-0D29-AB12-41CA4B162F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1E7F41-663B-6DEF-166A-C0F049F05485}"/>
              </a:ext>
            </a:extLst>
          </p:cNvPr>
          <p:cNvSpPr txBox="1"/>
          <p:nvPr/>
        </p:nvSpPr>
        <p:spPr>
          <a:xfrm>
            <a:off x="4008328" y="2151727"/>
            <a:ext cx="4175343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being BIBLICAL about modesty</a:t>
            </a:r>
          </a:p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er BÍBLICO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sobre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 la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modestia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21000"/>
                  </a:prstClr>
                </a:outerShdw>
              </a:effectLst>
              <a:latin typeface="Helvetica Neue Thin" panose="020B0403020202020204" pitchFamily="34" charset="0"/>
              <a:ea typeface="Helvetica Neue Thin" panose="020B0403020202020204" pitchFamily="34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50755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close up of a wood panel&#10;&#10;Description automatically generated">
            <a:extLst>
              <a:ext uri="{FF2B5EF4-FFF2-40B4-BE49-F238E27FC236}">
                <a16:creationId xmlns:a16="http://schemas.microsoft.com/office/drawing/2014/main" id="{6545262A-45AB-B286-1E60-786E41AE1A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2B2F62-BDB4-3582-06B1-C341BDAD4B3A}"/>
              </a:ext>
            </a:extLst>
          </p:cNvPr>
          <p:cNvSpPr txBox="1"/>
          <p:nvPr/>
        </p:nvSpPr>
        <p:spPr>
          <a:xfrm>
            <a:off x="300624" y="4406041"/>
            <a:ext cx="3118981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Who We Are</a:t>
            </a:r>
          </a:p>
          <a:p>
            <a:pPr algn="ctr"/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Quienes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Somos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21000"/>
                  </a:prstClr>
                </a:outerShdw>
              </a:effectLst>
              <a:latin typeface="Helvetica Neue Thin" panose="020B0403020202020204" pitchFamily="34" charset="0"/>
              <a:ea typeface="Helvetica Neue Thin" panose="020B0403020202020204" pitchFamily="34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17DA81-EB6C-7EF6-05D7-A45FB9875513}"/>
              </a:ext>
            </a:extLst>
          </p:cNvPr>
          <p:cNvSpPr txBox="1"/>
          <p:nvPr/>
        </p:nvSpPr>
        <p:spPr>
          <a:xfrm>
            <a:off x="3306871" y="1636052"/>
            <a:ext cx="870558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People who profess godliness.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Personas que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profesan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piedad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.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People who care about what is precious to God.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Personas que se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preocupan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por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lo que </a:t>
            </a:r>
            <a:b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es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precioso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para Dios.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NOT just bodies!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¡NO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sólo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cuerpos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5327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close up of a wood panel&#10;&#10;Description automatically generated">
            <a:extLst>
              <a:ext uri="{FF2B5EF4-FFF2-40B4-BE49-F238E27FC236}">
                <a16:creationId xmlns:a16="http://schemas.microsoft.com/office/drawing/2014/main" id="{6545262A-45AB-B286-1E60-786E41AE1A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2B2F62-BDB4-3582-06B1-C341BDAD4B3A}"/>
              </a:ext>
            </a:extLst>
          </p:cNvPr>
          <p:cNvSpPr txBox="1"/>
          <p:nvPr/>
        </p:nvSpPr>
        <p:spPr>
          <a:xfrm>
            <a:off x="300624" y="3913599"/>
            <a:ext cx="3118981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Arrange Your World</a:t>
            </a:r>
          </a:p>
          <a:p>
            <a:pPr algn="ctr"/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Organiza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21000"/>
                    </a:prstClr>
                  </a:outerShdw>
                </a:effectLst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 Tu Mundo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08031-515E-1D85-C06E-C71D2607A123}"/>
              </a:ext>
            </a:extLst>
          </p:cNvPr>
          <p:cNvSpPr txBox="1"/>
          <p:nvPr/>
        </p:nvSpPr>
        <p:spPr>
          <a:xfrm>
            <a:off x="3837141" y="1774551"/>
            <a:ext cx="805423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Adorn with the proper attitude.</a:t>
            </a:r>
          </a:p>
          <a:p>
            <a:pPr algn="ctr">
              <a:spcAft>
                <a:spcPts val="1200"/>
              </a:spcAft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Adorna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con la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actitud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adecuada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.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Adorn with the proper actions.</a:t>
            </a:r>
          </a:p>
          <a:p>
            <a:pPr algn="ctr">
              <a:spcAft>
                <a:spcPts val="1200"/>
              </a:spcAft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Adorna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con las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acciones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adecuadas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.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Adorn with the proper apparel.</a:t>
            </a:r>
          </a:p>
          <a:p>
            <a:pPr algn="ctr"/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Adorne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con la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vestimenta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adecuada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Light" panose="02000403000000020004" pitchFamily="2" charset="0"/>
                <a:ea typeface="Helvetica Neue Light" panose="020004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2416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62937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98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Helvetica Neue Light</vt:lpstr>
      <vt:lpstr>Aptos</vt:lpstr>
      <vt:lpstr>Arial</vt:lpstr>
      <vt:lpstr>HELVETICA NEUE THIN</vt:lpstr>
      <vt:lpstr>HELVETICA NEUE THIN</vt:lpstr>
      <vt:lpstr>Aptos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</cp:revision>
  <dcterms:created xsi:type="dcterms:W3CDTF">2024-04-19T19:47:58Z</dcterms:created>
  <dcterms:modified xsi:type="dcterms:W3CDTF">2024-04-19T20:24:53Z</dcterms:modified>
</cp:coreProperties>
</file>